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2"/>
  </p:handoutMasterIdLst>
  <p:sldIdLst>
    <p:sldId id="256" r:id="rId4"/>
    <p:sldId id="304" r:id="rId6"/>
    <p:sldId id="258" r:id="rId7"/>
    <p:sldId id="374" r:id="rId8"/>
    <p:sldId id="375" r:id="rId9"/>
    <p:sldId id="305" r:id="rId10"/>
    <p:sldId id="315" r:id="rId11"/>
    <p:sldId id="365" r:id="rId12"/>
    <p:sldId id="353" r:id="rId13"/>
    <p:sldId id="306" r:id="rId14"/>
    <p:sldId id="346" r:id="rId15"/>
    <p:sldId id="357" r:id="rId16"/>
    <p:sldId id="348" r:id="rId17"/>
    <p:sldId id="307" r:id="rId18"/>
    <p:sldId id="369" r:id="rId19"/>
    <p:sldId id="354" r:id="rId20"/>
    <p:sldId id="302"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 initials="z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70C1"/>
    <a:srgbClr val="FFFFFF"/>
    <a:srgbClr val="D46C2E"/>
    <a:srgbClr val="C4E4EC"/>
    <a:srgbClr val="43A9F1"/>
    <a:srgbClr val="BEE5FD"/>
    <a:srgbClr val="FFC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2194" autoAdjust="0"/>
  </p:normalViewPr>
  <p:slideViewPr>
    <p:cSldViewPr showGuides="1">
      <p:cViewPr varScale="1">
        <p:scale>
          <a:sx n="76" d="100"/>
          <a:sy n="76" d="100"/>
        </p:scale>
        <p:origin x="-1218" y="-96"/>
      </p:cViewPr>
      <p:guideLst>
        <p:guide orient="horz" pos="1684"/>
        <p:guide pos="3155"/>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150" y="-78"/>
      </p:cViewPr>
      <p:guideLst>
        <p:guide orient="horz" pos="2992"/>
        <p:guide pos="2100"/>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3F92ACE-C95C-4936-9208-F9E9912DBCA4}" type="doc">
      <dgm:prSet loTypeId="cycle" loCatId="cycle" qsTypeId="urn:microsoft.com/office/officeart/2005/8/quickstyle/simple1" qsCatId="simple" csTypeId="urn:microsoft.com/office/officeart/2005/8/colors/accent1_2" csCatId="accent1" phldr="1"/>
      <dgm:spPr/>
      <dgm:t>
        <a:bodyPr/>
        <a:lstStyle/>
        <a:p>
          <a:endParaRPr lang="zh-CN" altLang="en-US"/>
        </a:p>
      </dgm:t>
    </dgm:pt>
    <dgm:pt modelId="{FADF5E97-E047-47BB-9493-BA7674248C0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400" dirty="0"/>
            <a:t>WEBPACK</a:t>
          </a:r>
          <a:r>
            <a:rPr lang="en-US" altLang="zh-CN" sz="1400" dirty="0"/>
            <a:t/>
          </a:r>
          <a:endParaRPr lang="en-US" altLang="zh-CN" sz="1400" dirty="0"/>
        </a:p>
      </dgm:t>
    </dgm:pt>
    <dgm:pt modelId="{964EFD47-6393-48A6-A1DB-A05F870D11F8}" cxnId="{39CE1153-CAD3-4353-A3B7-3F4014530AC8}" type="parTrans">
      <dgm:prSet/>
      <dgm:spPr/>
      <dgm:t>
        <a:bodyPr/>
        <a:lstStyle/>
        <a:p>
          <a:endParaRPr lang="zh-CN" altLang="en-US"/>
        </a:p>
      </dgm:t>
    </dgm:pt>
    <dgm:pt modelId="{BCBD6603-F67D-4F45-89B1-8904D95C2BFB}" cxnId="{39CE1153-CAD3-4353-A3B7-3F4014530AC8}" type="sibTrans">
      <dgm:prSet/>
      <dgm:spPr/>
      <dgm:t>
        <a:bodyPr/>
        <a:lstStyle/>
        <a:p>
          <a:endParaRPr lang="zh-CN" altLang="en-US"/>
        </a:p>
      </dgm:t>
    </dgm:pt>
    <dgm:pt modelId="{474D2AB8-84BE-40F6-8629-48ECE70E8E4D}">
      <dgm:prSet phldrT="[文本]" phldr="0" custT="1"/>
      <dgm:spPr/>
      <dgm:t>
        <a:bodyPr vert="horz" wrap="square"/>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a:lnSpc>
              <a:spcPct val="100000"/>
            </a:lnSpc>
            <a:spcBef>
              <a:spcPct val="0"/>
            </a:spcBef>
            <a:spcAft>
              <a:spcPts val="0"/>
            </a:spcAft>
          </a:pPr>
          <a:r>
            <a:rPr lang="zh-CN" altLang="en-US" sz="1200" dirty="0">
              <a:latin typeface="微软雅黑" panose="020B0503020204020204" pitchFamily="34" charset="-122"/>
              <a:ea typeface="微软雅黑" panose="020B0503020204020204" pitchFamily="34" charset="-122"/>
            </a:rPr>
            <a:t>使用官方脚手架生成项目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配置文件会因为每次安装插件而变更</a:t>
          </a:r>
          <a:endParaRPr lang="zh-CN" altLang="en-US" sz="1200" dirty="0">
            <a:latin typeface="微软雅黑" panose="020B0503020204020204" pitchFamily="34" charset="-122"/>
            <a:ea typeface="微软雅黑" panose="020B0503020204020204" pitchFamily="34" charset="-122"/>
          </a:endParaRPr>
        </a:p>
      </dgm:t>
    </dgm:pt>
    <dgm:pt modelId="{51A3D4D8-2A00-46E2-85C9-93E4C68DC032}" cxnId="{186D568A-E7CA-42BF-8544-A1A7D359FCC1}" type="parTrans">
      <dgm:prSet/>
      <dgm:spPr/>
      <dgm:t>
        <a:bodyPr/>
        <a:lstStyle/>
        <a:p>
          <a:endParaRPr lang="zh-CN" altLang="en-US"/>
        </a:p>
      </dgm:t>
    </dgm:pt>
    <dgm:pt modelId="{C45E783A-3FED-404E-8C73-53C4993333C0}" cxnId="{186D568A-E7CA-42BF-8544-A1A7D359FCC1}" type="sibTrans">
      <dgm:prSet/>
      <dgm:spPr/>
      <dgm:t>
        <a:bodyPr/>
        <a:lstStyle/>
        <a:p>
          <a:endParaRPr lang="zh-CN" altLang="en-US"/>
        </a:p>
      </dgm:t>
    </dgm:pt>
    <dgm:pt modelId="{BB6B38B6-11FD-4CB9-97AE-14447CD711D2}">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600" dirty="0"/>
            <a:t>GIT</a:t>
          </a:r>
          <a:r>
            <a:rPr lang="en-US" altLang="zh-CN" sz="1600" dirty="0"/>
            <a:t/>
          </a:r>
          <a:endParaRPr lang="en-US" altLang="zh-CN" sz="1600" dirty="0"/>
        </a:p>
      </dgm:t>
    </dgm:pt>
    <dgm:pt modelId="{996ECBF3-EBAF-4065-89C4-1E245B28E49C}" cxnId="{03DA17C7-F975-4A51-8FD6-7E31D55D6F3F}" type="parTrans">
      <dgm:prSet/>
      <dgm:spPr/>
      <dgm:t>
        <a:bodyPr/>
        <a:lstStyle/>
        <a:p>
          <a:endParaRPr lang="zh-CN" altLang="en-US"/>
        </a:p>
      </dgm:t>
    </dgm:pt>
    <dgm:pt modelId="{CE2BC542-4DE9-4A00-85B0-998218DA57BA}" cxnId="{03DA17C7-F975-4A51-8FD6-7E31D55D6F3F}" type="sibTrans">
      <dgm:prSet/>
      <dgm:spPr/>
      <dgm:t>
        <a:bodyPr/>
        <a:lstStyle/>
        <a:p>
          <a:endParaRPr lang="zh-CN" altLang="en-US"/>
        </a:p>
      </dgm:t>
    </dgm:pt>
    <dgm:pt modelId="{6E4252CA-C711-471F-A8C2-AB0E75CF19AC}">
      <dgm:prSet phldrT="[文本]" phldr="0" custT="0"/>
      <dgm:spPr/>
      <dgm:t>
        <a:bodyPr vert="horz" wrap="square"/>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a:lnSpc>
              <a:spcPct val="100000"/>
            </a:lnSpc>
            <a:spcBef>
              <a:spcPct val="0"/>
            </a:spcBef>
            <a:spcAft>
              <a:spcPct val="15000"/>
            </a:spcAft>
          </a:pPr>
          <a:r>
            <a:rPr lang="zh-CN" altLang="en-US" dirty="0">
              <a:latin typeface="微软雅黑" panose="020B0503020204020204" pitchFamily="34" charset="-122"/>
              <a:ea typeface="微软雅黑" panose="020B0503020204020204" pitchFamily="34" charset="-122"/>
            </a:rPr>
            <a:t>代码的提交和拉取时冲突不断（代码缺乏规范）</a:t>
          </a:r>
          <a:r>
            <a:rPr lang="zh-CN" altLang="en-US" dirty="0">
              <a:latin typeface="微软雅黑" panose="020B0503020204020204" pitchFamily="34" charset="-122"/>
              <a:ea typeface="微软雅黑" panose="020B0503020204020204" pitchFamily="34" charset="-122"/>
            </a:rPr>
            <a:t/>
          </a:r>
          <a:endParaRPr lang="zh-CN" altLang="en-US" dirty="0">
            <a:latin typeface="微软雅黑" panose="020B0503020204020204" pitchFamily="34" charset="-122"/>
            <a:ea typeface="微软雅黑" panose="020B0503020204020204" pitchFamily="34" charset="-122"/>
          </a:endParaRPr>
        </a:p>
      </dgm:t>
    </dgm:pt>
    <dgm:pt modelId="{47678735-0EE7-4828-92BA-CAB0FA3DBAC6}" cxnId="{402301BC-0E75-4DDA-B60F-D530456093DB}" type="parTrans">
      <dgm:prSet/>
      <dgm:spPr/>
      <dgm:t>
        <a:bodyPr/>
        <a:lstStyle/>
        <a:p>
          <a:endParaRPr lang="zh-CN" altLang="en-US"/>
        </a:p>
      </dgm:t>
    </dgm:pt>
    <dgm:pt modelId="{8B68FEB5-4078-40AE-B6B7-561635250D6E}" cxnId="{402301BC-0E75-4DDA-B60F-D530456093DB}" type="sibTrans">
      <dgm:prSet/>
      <dgm:spPr/>
      <dgm:t>
        <a:bodyPr/>
        <a:lstStyle/>
        <a:p>
          <a:endParaRPr lang="zh-CN" altLang="en-US"/>
        </a:p>
      </dgm:t>
    </dgm:pt>
    <dgm:pt modelId="{7BA60547-1D0B-4D86-B954-5F592889C103}">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600" dirty="0"/>
            <a:t>REACT</a:t>
          </a:r>
          <a:endParaRPr lang="en-US" altLang="zh-CN" sz="1600" dirty="0"/>
        </a:p>
      </dgm:t>
    </dgm:pt>
    <dgm:pt modelId="{FB44C63C-C32E-446A-A04D-0F1DB390F47C}" cxnId="{A88D6315-01B7-46BF-A5BC-135AC598C861}" type="parTrans">
      <dgm:prSet/>
      <dgm:spPr/>
      <dgm:t>
        <a:bodyPr/>
        <a:lstStyle/>
        <a:p>
          <a:endParaRPr lang="zh-CN" altLang="en-US"/>
        </a:p>
      </dgm:t>
    </dgm:pt>
    <dgm:pt modelId="{C82BBDCA-DC9B-44DB-8B75-512B846B77E9}" cxnId="{A88D6315-01B7-46BF-A5BC-135AC598C861}" type="sibTrans">
      <dgm:prSet/>
      <dgm:spPr/>
      <dgm:t>
        <a:bodyPr/>
        <a:lstStyle/>
        <a:p>
          <a:endParaRPr lang="zh-CN" altLang="en-US"/>
        </a:p>
      </dgm:t>
    </dgm:pt>
    <dgm:pt modelId="{7E6EA2C9-32BF-4FB7-BB83-0C2412C6DD6C}">
      <dgm:prSet phldrT="[文本]" phldr="0" custT="0"/>
      <dgm:spPr/>
      <dgm:t>
        <a:bodyPr vert="horz" wrap="square"/>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a:lnSpc>
              <a:spcPct val="100000"/>
            </a:lnSpc>
            <a:spcBef>
              <a:spcPct val="0"/>
            </a:spcBef>
            <a:spcAft>
              <a:spcPct val="15000"/>
            </a:spcAft>
          </a:pPr>
          <a:r>
            <a:rPr lang="zh-CN" altLang="en-US" dirty="0">
              <a:latin typeface="微软雅黑" panose="020B0503020204020204" pitchFamily="34" charset="-122"/>
              <a:ea typeface="微软雅黑" panose="020B0503020204020204" pitchFamily="34" charset="-122"/>
            </a:rPr>
            <a:t>请求数据第一次拿不到数据，导致的一些问题</a:t>
          </a:r>
          <a:r>
            <a:rPr lang="en-US" altLang="zh-CN" dirty="0">
              <a:latin typeface="微软雅黑" panose="020B0503020204020204" pitchFamily="34" charset="-122"/>
              <a:ea typeface="微软雅黑" panose="020B0503020204020204" pitchFamily="34" charset="-122"/>
            </a:rPr>
            <a:t/>
          </a:r>
          <a:endParaRPr lang="en-US" altLang="zh-CN" dirty="0">
            <a:latin typeface="微软雅黑" panose="020B0503020204020204" pitchFamily="34" charset="-122"/>
            <a:ea typeface="微软雅黑" panose="020B0503020204020204" pitchFamily="34" charset="-122"/>
          </a:endParaRPr>
        </a:p>
      </dgm:t>
    </dgm:pt>
    <dgm:pt modelId="{968EBBEA-959D-43A7-B693-B8DD7BB89F8E}" cxnId="{DFFA6546-ED9B-4E91-A7E1-07F889080E8B}" type="parTrans">
      <dgm:prSet/>
      <dgm:spPr/>
      <dgm:t>
        <a:bodyPr/>
        <a:lstStyle/>
        <a:p>
          <a:endParaRPr lang="zh-CN" altLang="en-US"/>
        </a:p>
      </dgm:t>
    </dgm:pt>
    <dgm:pt modelId="{36D9D8CE-964A-472A-AB4F-BABB1807B1C0}" cxnId="{DFFA6546-ED9B-4E91-A7E1-07F889080E8B}" type="sibTrans">
      <dgm:prSet/>
      <dgm:spPr/>
      <dgm:t>
        <a:bodyPr/>
        <a:lstStyle/>
        <a:p>
          <a:endParaRPr lang="zh-CN" altLang="en-US"/>
        </a:p>
      </dgm:t>
    </dgm:pt>
    <dgm:pt modelId="{6A0A699C-618B-47E0-BDA2-CF15E94272C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600" dirty="0"/>
            <a:t>REDUX</a:t>
          </a:r>
          <a:endParaRPr lang="en-US" altLang="zh-CN" sz="1600" dirty="0"/>
        </a:p>
      </dgm:t>
    </dgm:pt>
    <dgm:pt modelId="{69C149FC-5226-4219-BF99-7189FF6BB501}" cxnId="{647758BE-6BF9-4097-8A8D-D19E365B2344}" type="parTrans">
      <dgm:prSet/>
      <dgm:spPr/>
      <dgm:t>
        <a:bodyPr/>
        <a:lstStyle/>
        <a:p>
          <a:endParaRPr lang="zh-CN" altLang="en-US"/>
        </a:p>
      </dgm:t>
    </dgm:pt>
    <dgm:pt modelId="{E41FD04B-5E10-45F5-B9CC-DF02E51E01EE}" cxnId="{647758BE-6BF9-4097-8A8D-D19E365B2344}" type="sibTrans">
      <dgm:prSet/>
      <dgm:spPr/>
      <dgm:t>
        <a:bodyPr/>
        <a:lstStyle/>
        <a:p>
          <a:endParaRPr lang="zh-CN" altLang="en-US"/>
        </a:p>
      </dgm:t>
    </dgm:pt>
    <dgm:pt modelId="{2EDA0F5B-897E-4435-879A-B2538D70C139}">
      <dgm:prSet phldrT="[文本]" phldr="0" custT="0"/>
      <dgm:spPr/>
      <dgm:t>
        <a:bodyPr vert="horz" wrap="square"/>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a:lnSpc>
              <a:spcPct val="100000"/>
            </a:lnSpc>
            <a:spcBef>
              <a:spcPct val="0"/>
            </a:spcBef>
            <a:spcAft>
              <a:spcPct val="15000"/>
            </a:spcAft>
          </a:pPr>
          <a:r>
            <a:rPr lang="zh-CN" altLang="en-US" dirty="0">
              <a:latin typeface="微软雅黑" panose="020B0503020204020204" pitchFamily="34" charset="-122"/>
              <a:ea typeface="微软雅黑" panose="020B0503020204020204" pitchFamily="34" charset="-122"/>
            </a:rPr>
            <a:t>页面加载不能接收到派发的数据（</a:t>
          </a:r>
          <a:r>
            <a:rPr lang="en-US" altLang="zh-CN" dirty="0">
              <a:latin typeface="微软雅黑" panose="020B0503020204020204" pitchFamily="34" charset="-122"/>
              <a:ea typeface="微软雅黑" panose="020B0503020204020204" pitchFamily="34" charset="-122"/>
            </a:rPr>
            <a:t>redux</a:t>
          </a:r>
          <a:r>
            <a:rPr lang="zh-CN" altLang="en-US" dirty="0">
              <a:latin typeface="微软雅黑" panose="020B0503020204020204" pitchFamily="34" charset="-122"/>
              <a:ea typeface="微软雅黑" panose="020B0503020204020204" pitchFamily="34" charset="-122"/>
            </a:rPr>
            <a:t>使用不合理</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r>
          <a:endParaRPr lang="en-US" altLang="zh-CN" dirty="0">
            <a:latin typeface="微软雅黑" panose="020B0503020204020204" pitchFamily="34" charset="-122"/>
            <a:ea typeface="微软雅黑" panose="020B0503020204020204" pitchFamily="34" charset="-122"/>
          </a:endParaRPr>
        </a:p>
      </dgm:t>
    </dgm:pt>
    <dgm:pt modelId="{368462DB-028E-4E22-B04B-7F9FF0364ECC}" cxnId="{CD181295-5C6D-4ACF-B22E-DA5AC5315A83}" type="parTrans">
      <dgm:prSet/>
      <dgm:spPr/>
      <dgm:t>
        <a:bodyPr/>
        <a:lstStyle/>
        <a:p>
          <a:endParaRPr lang="zh-CN" altLang="en-US"/>
        </a:p>
      </dgm:t>
    </dgm:pt>
    <dgm:pt modelId="{9E95A114-BAAE-47A7-BCCC-539A969A7531}" cxnId="{CD181295-5C6D-4ACF-B22E-DA5AC5315A83}" type="sibTrans">
      <dgm:prSet/>
      <dgm:spPr/>
      <dgm:t>
        <a:bodyPr/>
        <a:lstStyle/>
        <a:p>
          <a:endParaRPr lang="zh-CN" altLang="en-US"/>
        </a:p>
      </dgm:t>
    </dgm:pt>
    <dgm:pt modelId="{60A1311A-0CB3-459A-A968-8B2A3140F544}" type="pres">
      <dgm:prSet presAssocID="{63F92ACE-C95C-4936-9208-F9E9912DBCA4}" presName="cycleMatrixDiagram" presStyleCnt="0">
        <dgm:presLayoutVars>
          <dgm:chMax val="1"/>
          <dgm:dir/>
          <dgm:animLvl val="lvl"/>
          <dgm:resizeHandles val="exact"/>
        </dgm:presLayoutVars>
      </dgm:prSet>
      <dgm:spPr/>
      <dgm:t>
        <a:bodyPr/>
        <a:lstStyle/>
        <a:p>
          <a:endParaRPr lang="zh-CN" altLang="en-US"/>
        </a:p>
      </dgm:t>
    </dgm:pt>
    <dgm:pt modelId="{ABF79D91-9701-4E9B-B44A-EC8DDB746B84}" type="pres">
      <dgm:prSet presAssocID="{63F92ACE-C95C-4936-9208-F9E9912DBCA4}" presName="children" presStyleCnt="0"/>
      <dgm:spPr/>
    </dgm:pt>
    <dgm:pt modelId="{6D57BB82-9167-40E2-BE20-6848D7B3A686}" type="pres">
      <dgm:prSet presAssocID="{63F92ACE-C95C-4936-9208-F9E9912DBCA4}" presName="child1group" presStyleCnt="0"/>
      <dgm:spPr/>
    </dgm:pt>
    <dgm:pt modelId="{2E1330C7-A9EE-4D32-BF50-7CF538CDD613}" type="pres">
      <dgm:prSet presAssocID="{63F92ACE-C95C-4936-9208-F9E9912DBCA4}" presName="child1" presStyleLbl="bgAcc1" presStyleIdx="0" presStyleCnt="4" custLinFactNeighborX="5687"/>
      <dgm:spPr/>
      <dgm:t>
        <a:bodyPr/>
        <a:lstStyle/>
        <a:p>
          <a:endParaRPr lang="zh-CN" altLang="en-US"/>
        </a:p>
      </dgm:t>
    </dgm:pt>
    <dgm:pt modelId="{23A9B8C0-900C-48C0-95EE-C2577A52EE13}" type="pres">
      <dgm:prSet presAssocID="{63F92ACE-C95C-4936-9208-F9E9912DBCA4}" presName="child1Text" presStyleCnt="0">
        <dgm:presLayoutVars>
          <dgm:bulletEnabled val="1"/>
        </dgm:presLayoutVars>
      </dgm:prSet>
      <dgm:spPr/>
      <dgm:t>
        <a:bodyPr/>
        <a:lstStyle/>
        <a:p>
          <a:endParaRPr lang="zh-CN" altLang="en-US"/>
        </a:p>
      </dgm:t>
    </dgm:pt>
    <dgm:pt modelId="{283B1B65-328A-46C7-B316-68325A45BF75}" type="pres">
      <dgm:prSet presAssocID="{63F92ACE-C95C-4936-9208-F9E9912DBCA4}" presName="child2group" presStyleCnt="0"/>
      <dgm:spPr/>
    </dgm:pt>
    <dgm:pt modelId="{F653CAB5-5E80-4950-9F8E-45C078C52D55}" type="pres">
      <dgm:prSet presAssocID="{63F92ACE-C95C-4936-9208-F9E9912DBCA4}" presName="child2" presStyleLbl="bgAcc1" presStyleIdx="1" presStyleCnt="4" custLinFactNeighborX="-5687"/>
      <dgm:spPr/>
      <dgm:t>
        <a:bodyPr/>
        <a:lstStyle/>
        <a:p>
          <a:endParaRPr lang="zh-CN" altLang="en-US"/>
        </a:p>
      </dgm:t>
    </dgm:pt>
    <dgm:pt modelId="{766ED490-493F-4B04-BB67-AC202C037FBA}" type="pres">
      <dgm:prSet presAssocID="{63F92ACE-C95C-4936-9208-F9E9912DBCA4}" presName="child2Text" presStyleCnt="0">
        <dgm:presLayoutVars>
          <dgm:bulletEnabled val="1"/>
        </dgm:presLayoutVars>
      </dgm:prSet>
      <dgm:spPr/>
      <dgm:t>
        <a:bodyPr/>
        <a:lstStyle/>
        <a:p>
          <a:endParaRPr lang="zh-CN" altLang="en-US"/>
        </a:p>
      </dgm:t>
    </dgm:pt>
    <dgm:pt modelId="{844EE961-A5A8-4503-AF39-D516632BAA0B}" type="pres">
      <dgm:prSet presAssocID="{63F92ACE-C95C-4936-9208-F9E9912DBCA4}" presName="child3group" presStyleCnt="0"/>
      <dgm:spPr/>
    </dgm:pt>
    <dgm:pt modelId="{8C0A204F-8058-41EE-ABE3-0D42A32299B8}" type="pres">
      <dgm:prSet presAssocID="{63F92ACE-C95C-4936-9208-F9E9912DBCA4}" presName="child3" presStyleLbl="bgAcc1" presStyleIdx="2" presStyleCnt="4" custLinFactNeighborX="-5687"/>
      <dgm:spPr/>
      <dgm:t>
        <a:bodyPr/>
        <a:lstStyle/>
        <a:p>
          <a:endParaRPr lang="zh-CN" altLang="en-US"/>
        </a:p>
      </dgm:t>
    </dgm:pt>
    <dgm:pt modelId="{C2329CED-3F3C-4BAA-ABD2-A417AC62CE77}" type="pres">
      <dgm:prSet presAssocID="{63F92ACE-C95C-4936-9208-F9E9912DBCA4}" presName="child3Text" presStyleCnt="0">
        <dgm:presLayoutVars>
          <dgm:bulletEnabled val="1"/>
        </dgm:presLayoutVars>
      </dgm:prSet>
      <dgm:spPr/>
      <dgm:t>
        <a:bodyPr/>
        <a:lstStyle/>
        <a:p>
          <a:endParaRPr lang="zh-CN" altLang="en-US"/>
        </a:p>
      </dgm:t>
    </dgm:pt>
    <dgm:pt modelId="{A68323A5-CA60-49E9-909C-24C2E00E37F5}" type="pres">
      <dgm:prSet presAssocID="{63F92ACE-C95C-4936-9208-F9E9912DBCA4}" presName="child4group" presStyleCnt="0"/>
      <dgm:spPr/>
    </dgm:pt>
    <dgm:pt modelId="{23255D96-96AE-4E4A-8792-964AD3738A95}" type="pres">
      <dgm:prSet presAssocID="{63F92ACE-C95C-4936-9208-F9E9912DBCA4}" presName="child4" presStyleLbl="bgAcc1" presStyleIdx="3" presStyleCnt="4" custLinFactNeighborX="5687"/>
      <dgm:spPr/>
      <dgm:t>
        <a:bodyPr/>
        <a:lstStyle/>
        <a:p>
          <a:endParaRPr lang="zh-CN" altLang="en-US"/>
        </a:p>
      </dgm:t>
    </dgm:pt>
    <dgm:pt modelId="{3F7F7652-B5DC-49BC-A3A0-CED8977C1619}" type="pres">
      <dgm:prSet presAssocID="{63F92ACE-C95C-4936-9208-F9E9912DBCA4}" presName="child4Text" presStyleCnt="0">
        <dgm:presLayoutVars>
          <dgm:bulletEnabled val="1"/>
        </dgm:presLayoutVars>
      </dgm:prSet>
      <dgm:spPr/>
      <dgm:t>
        <a:bodyPr/>
        <a:lstStyle/>
        <a:p>
          <a:endParaRPr lang="zh-CN" altLang="en-US"/>
        </a:p>
      </dgm:t>
    </dgm:pt>
    <dgm:pt modelId="{85C2941A-F686-4CB3-8A91-E7A3042B5D72}" type="pres">
      <dgm:prSet presAssocID="{63F92ACE-C95C-4936-9208-F9E9912DBCA4}" presName="childPlaceholder" presStyleCnt="0"/>
      <dgm:spPr/>
    </dgm:pt>
    <dgm:pt modelId="{6CABA1F7-B83C-4383-BBFB-06774BC91D42}" type="pres">
      <dgm:prSet presAssocID="{63F92ACE-C95C-4936-9208-F9E9912DBCA4}" presName="circle" presStyleCnt="0"/>
      <dgm:spPr/>
    </dgm:pt>
    <dgm:pt modelId="{D2CD8037-F198-45B6-A928-F92A9D8F2B01}" type="pres">
      <dgm:prSet presAssocID="{63F92ACE-C95C-4936-9208-F9E9912DBCA4}" presName="quadrant1" presStyleLbl="node1" presStyleIdx="0" presStyleCnt="4" custScaleX="90909" custScaleY="90909" custLinFactNeighborX="4170" custLinFactNeighborY="4170">
        <dgm:presLayoutVars>
          <dgm:chMax val="1"/>
          <dgm:bulletEnabled val="1"/>
        </dgm:presLayoutVars>
      </dgm:prSet>
      <dgm:spPr/>
      <dgm:t>
        <a:bodyPr/>
        <a:lstStyle/>
        <a:p>
          <a:endParaRPr lang="zh-CN" altLang="en-US"/>
        </a:p>
      </dgm:t>
    </dgm:pt>
    <dgm:pt modelId="{20906B0B-BBFB-4DA6-BAE0-7F000E63DF88}" type="pres">
      <dgm:prSet presAssocID="{63F92ACE-C95C-4936-9208-F9E9912DBCA4}" presName="quadrant2" presStyleLbl="node1" presStyleIdx="1" presStyleCnt="4" custScaleX="90910" custScaleY="90910" custLinFactNeighborX="-4169" custLinFactNeighborY="4170">
        <dgm:presLayoutVars>
          <dgm:chMax val="1"/>
          <dgm:bulletEnabled val="1"/>
        </dgm:presLayoutVars>
      </dgm:prSet>
      <dgm:spPr/>
      <dgm:t>
        <a:bodyPr/>
        <a:lstStyle/>
        <a:p>
          <a:endParaRPr lang="zh-CN" altLang="en-US"/>
        </a:p>
      </dgm:t>
    </dgm:pt>
    <dgm:pt modelId="{89840DE5-576C-41A7-8ADD-9CEE889BC2A9}" type="pres">
      <dgm:prSet presAssocID="{63F92ACE-C95C-4936-9208-F9E9912DBCA4}" presName="quadrant3" presStyleLbl="node1" presStyleIdx="2" presStyleCnt="4" custScaleX="90909" custScaleY="82645" custLinFactNeighborX="-4169" custLinFactNeighborY="-8302">
        <dgm:presLayoutVars>
          <dgm:chMax val="1"/>
          <dgm:bulletEnabled val="1"/>
        </dgm:presLayoutVars>
      </dgm:prSet>
      <dgm:spPr/>
      <dgm:t>
        <a:bodyPr/>
        <a:lstStyle/>
        <a:p>
          <a:endParaRPr lang="zh-CN" altLang="en-US"/>
        </a:p>
      </dgm:t>
    </dgm:pt>
    <dgm:pt modelId="{4F7B9727-5496-4003-BCF2-5EE91E4E4BCF}" type="pres">
      <dgm:prSet presAssocID="{63F92ACE-C95C-4936-9208-F9E9912DBCA4}" presName="quadrant4" presStyleLbl="node1" presStyleIdx="3" presStyleCnt="4" custScaleX="90909" custScaleY="82645" custLinFactNeighborX="4170" custLinFactNeighborY="-8301">
        <dgm:presLayoutVars>
          <dgm:chMax val="1"/>
          <dgm:bulletEnabled val="1"/>
        </dgm:presLayoutVars>
      </dgm:prSet>
      <dgm:spPr/>
      <dgm:t>
        <a:bodyPr/>
        <a:lstStyle/>
        <a:p>
          <a:endParaRPr lang="zh-CN" altLang="en-US"/>
        </a:p>
      </dgm:t>
    </dgm:pt>
    <dgm:pt modelId="{ADDF889B-4D90-4078-A859-193412354BC7}" type="pres">
      <dgm:prSet presAssocID="{63F92ACE-C95C-4936-9208-F9E9912DBCA4}" presName="quadrantPlaceholder" presStyleCnt="0"/>
      <dgm:spPr/>
    </dgm:pt>
    <dgm:pt modelId="{F6EF4B81-2843-4C9F-B83C-24D03973D310}" type="pres">
      <dgm:prSet presAssocID="{63F92ACE-C95C-4936-9208-F9E9912DBCA4}" presName="center1" presStyleLbl="fgShp" presStyleIdx="0" presStyleCnt="2"/>
      <dgm:spPr/>
    </dgm:pt>
    <dgm:pt modelId="{3236A1E7-D844-4F1D-9175-7F6AFD8D562E}" type="pres">
      <dgm:prSet presAssocID="{63F92ACE-C95C-4936-9208-F9E9912DBCA4}" presName="center2" presStyleLbl="fgShp" presStyleIdx="1" presStyleCnt="2"/>
      <dgm:spPr/>
    </dgm:pt>
  </dgm:ptLst>
  <dgm:cxnLst>
    <dgm:cxn modelId="{39CE1153-CAD3-4353-A3B7-3F4014530AC8}" srcId="{63F92ACE-C95C-4936-9208-F9E9912DBCA4}" destId="{FADF5E97-E047-47BB-9493-BA7674248C0E}" srcOrd="0" destOrd="0" parTransId="{964EFD47-6393-48A6-A1DB-A05F870D11F8}" sibTransId="{BCBD6603-F67D-4F45-89B1-8904D95C2BFB}"/>
    <dgm:cxn modelId="{186D568A-E7CA-42BF-8544-A1A7D359FCC1}" srcId="{FADF5E97-E047-47BB-9493-BA7674248C0E}" destId="{474D2AB8-84BE-40F6-8629-48ECE70E8E4D}" srcOrd="0" destOrd="0" parTransId="{51A3D4D8-2A00-46E2-85C9-93E4C68DC032}" sibTransId="{C45E783A-3FED-404E-8C73-53C4993333C0}"/>
    <dgm:cxn modelId="{03DA17C7-F975-4A51-8FD6-7E31D55D6F3F}" srcId="{63F92ACE-C95C-4936-9208-F9E9912DBCA4}" destId="{BB6B38B6-11FD-4CB9-97AE-14447CD711D2}" srcOrd="1" destOrd="0" parTransId="{996ECBF3-EBAF-4065-89C4-1E245B28E49C}" sibTransId="{CE2BC542-4DE9-4A00-85B0-998218DA57BA}"/>
    <dgm:cxn modelId="{402301BC-0E75-4DDA-B60F-D530456093DB}" srcId="{BB6B38B6-11FD-4CB9-97AE-14447CD711D2}" destId="{6E4252CA-C711-471F-A8C2-AB0E75CF19AC}" srcOrd="0" destOrd="1" parTransId="{47678735-0EE7-4828-92BA-CAB0FA3DBAC6}" sibTransId="{8B68FEB5-4078-40AE-B6B7-561635250D6E}"/>
    <dgm:cxn modelId="{A88D6315-01B7-46BF-A5BC-135AC598C861}" srcId="{63F92ACE-C95C-4936-9208-F9E9912DBCA4}" destId="{7BA60547-1D0B-4D86-B954-5F592889C103}" srcOrd="2" destOrd="0" parTransId="{FB44C63C-C32E-446A-A04D-0F1DB390F47C}" sibTransId="{C82BBDCA-DC9B-44DB-8B75-512B846B77E9}"/>
    <dgm:cxn modelId="{DFFA6546-ED9B-4E91-A7E1-07F889080E8B}" srcId="{7BA60547-1D0B-4D86-B954-5F592889C103}" destId="{7E6EA2C9-32BF-4FB7-BB83-0C2412C6DD6C}" srcOrd="0" destOrd="2" parTransId="{968EBBEA-959D-43A7-B693-B8DD7BB89F8E}" sibTransId="{36D9D8CE-964A-472A-AB4F-BABB1807B1C0}"/>
    <dgm:cxn modelId="{647758BE-6BF9-4097-8A8D-D19E365B2344}" srcId="{63F92ACE-C95C-4936-9208-F9E9912DBCA4}" destId="{6A0A699C-618B-47E0-BDA2-CF15E94272CC}" srcOrd="3" destOrd="0" parTransId="{69C149FC-5226-4219-BF99-7189FF6BB501}" sibTransId="{E41FD04B-5E10-45F5-B9CC-DF02E51E01EE}"/>
    <dgm:cxn modelId="{CD181295-5C6D-4ACF-B22E-DA5AC5315A83}" srcId="{6A0A699C-618B-47E0-BDA2-CF15E94272CC}" destId="{2EDA0F5B-897E-4435-879A-B2538D70C139}" srcOrd="0" destOrd="3" parTransId="{368462DB-028E-4E22-B04B-7F9FF0364ECC}" sibTransId="{9E95A114-BAAE-47A7-BCCC-539A969A7531}"/>
    <dgm:cxn modelId="{33B1EF59-B59F-4DD0-BE5E-0417FC238758}" type="presOf" srcId="{63F92ACE-C95C-4936-9208-F9E9912DBCA4}" destId="{60A1311A-0CB3-459A-A968-8B2A3140F544}" srcOrd="0" destOrd="0" presId="urn:microsoft.com/office/officeart/2005/8/layout/cycle4#7"/>
    <dgm:cxn modelId="{8AA076B1-905D-48EA-BD88-763C0BC2F237}" type="presParOf" srcId="{60A1311A-0CB3-459A-A968-8B2A3140F544}" destId="{ABF79D91-9701-4E9B-B44A-EC8DDB746B84}" srcOrd="0" destOrd="0" presId="urn:microsoft.com/office/officeart/2005/8/layout/cycle4#7"/>
    <dgm:cxn modelId="{E6EB4A87-B46E-40D9-869F-77590A2DFBDD}" type="presParOf" srcId="{ABF79D91-9701-4E9B-B44A-EC8DDB746B84}" destId="{6D57BB82-9167-40E2-BE20-6848D7B3A686}" srcOrd="0" destOrd="0" presId="urn:microsoft.com/office/officeart/2005/8/layout/cycle4#7"/>
    <dgm:cxn modelId="{515D0710-0D25-4109-9415-CE52B6B2ABB5}" type="presParOf" srcId="{6D57BB82-9167-40E2-BE20-6848D7B3A686}" destId="{2E1330C7-A9EE-4D32-BF50-7CF538CDD613}" srcOrd="0" destOrd="0" presId="urn:microsoft.com/office/officeart/2005/8/layout/cycle4#7"/>
    <dgm:cxn modelId="{5F327F67-A543-4C7A-93BC-0F0CE0450E56}" type="presOf" srcId="{474D2AB8-84BE-40F6-8629-48ECE70E8E4D}" destId="{2E1330C7-A9EE-4D32-BF50-7CF538CDD613}" srcOrd="0" destOrd="0" presId="urn:microsoft.com/office/officeart/2005/8/layout/cycle4#7"/>
    <dgm:cxn modelId="{934661CA-3CF9-4A42-879A-ABA80C0D0936}" type="presParOf" srcId="{6D57BB82-9167-40E2-BE20-6848D7B3A686}" destId="{23A9B8C0-900C-48C0-95EE-C2577A52EE13}" srcOrd="1" destOrd="0" presId="urn:microsoft.com/office/officeart/2005/8/layout/cycle4#7"/>
    <dgm:cxn modelId="{445D8D0C-D377-4EE7-AF10-FC3A4D40B0A8}" type="presOf" srcId="{474D2AB8-84BE-40F6-8629-48ECE70E8E4D}" destId="{23A9B8C0-900C-48C0-95EE-C2577A52EE13}" srcOrd="1" destOrd="0" presId="urn:microsoft.com/office/officeart/2005/8/layout/cycle4#7"/>
    <dgm:cxn modelId="{14FF5CB5-FDD5-4C11-8564-5ACB5EA5E779}" type="presParOf" srcId="{ABF79D91-9701-4E9B-B44A-EC8DDB746B84}" destId="{283B1B65-328A-46C7-B316-68325A45BF75}" srcOrd="1" destOrd="0" presId="urn:microsoft.com/office/officeart/2005/8/layout/cycle4#7"/>
    <dgm:cxn modelId="{0371129B-FCE2-4EE4-8320-8D4A7EB41EB9}" type="presParOf" srcId="{283B1B65-328A-46C7-B316-68325A45BF75}" destId="{F653CAB5-5E80-4950-9F8E-45C078C52D55}" srcOrd="0" destOrd="1" presId="urn:microsoft.com/office/officeart/2005/8/layout/cycle4#7"/>
    <dgm:cxn modelId="{A7F3E1D5-3904-4E3F-9833-7A7F72526281}" type="presOf" srcId="{6E4252CA-C711-471F-A8C2-AB0E75CF19AC}" destId="{F653CAB5-5E80-4950-9F8E-45C078C52D55}" srcOrd="0" destOrd="0" presId="urn:microsoft.com/office/officeart/2005/8/layout/cycle4#7"/>
    <dgm:cxn modelId="{9B7C0415-F6C9-4952-B3FC-5F631638DECF}" type="presParOf" srcId="{283B1B65-328A-46C7-B316-68325A45BF75}" destId="{766ED490-493F-4B04-BB67-AC202C037FBA}" srcOrd="1" destOrd="1" presId="urn:microsoft.com/office/officeart/2005/8/layout/cycle4#7"/>
    <dgm:cxn modelId="{00C3C5D3-8490-400E-B144-7A18A0E0F70E}" type="presOf" srcId="{6E4252CA-C711-471F-A8C2-AB0E75CF19AC}" destId="{766ED490-493F-4B04-BB67-AC202C037FBA}" srcOrd="1" destOrd="0" presId="urn:microsoft.com/office/officeart/2005/8/layout/cycle4#7"/>
    <dgm:cxn modelId="{1C4C5849-D04F-4E9F-9557-308D16D3DED5}" type="presParOf" srcId="{ABF79D91-9701-4E9B-B44A-EC8DDB746B84}" destId="{844EE961-A5A8-4503-AF39-D516632BAA0B}" srcOrd="2" destOrd="0" presId="urn:microsoft.com/office/officeart/2005/8/layout/cycle4#7"/>
    <dgm:cxn modelId="{D3BEB5A4-9A22-45A6-A74C-734D84A6D228}" type="presParOf" srcId="{844EE961-A5A8-4503-AF39-D516632BAA0B}" destId="{8C0A204F-8058-41EE-ABE3-0D42A32299B8}" srcOrd="0" destOrd="2" presId="urn:microsoft.com/office/officeart/2005/8/layout/cycle4#7"/>
    <dgm:cxn modelId="{C20A12A3-7FF8-4CE8-B7FA-9F451CEBC617}" type="presOf" srcId="{7E6EA2C9-32BF-4FB7-BB83-0C2412C6DD6C}" destId="{8C0A204F-8058-41EE-ABE3-0D42A32299B8}" srcOrd="0" destOrd="0" presId="urn:microsoft.com/office/officeart/2005/8/layout/cycle4#7"/>
    <dgm:cxn modelId="{484D485E-2AEA-4251-ADD6-8CAC7D62790A}" type="presParOf" srcId="{844EE961-A5A8-4503-AF39-D516632BAA0B}" destId="{C2329CED-3F3C-4BAA-ABD2-A417AC62CE77}" srcOrd="1" destOrd="2" presId="urn:microsoft.com/office/officeart/2005/8/layout/cycle4#7"/>
    <dgm:cxn modelId="{765F43E0-C4B8-454E-AC9C-8BA43EF107E0}" type="presOf" srcId="{7E6EA2C9-32BF-4FB7-BB83-0C2412C6DD6C}" destId="{C2329CED-3F3C-4BAA-ABD2-A417AC62CE77}" srcOrd="1" destOrd="0" presId="urn:microsoft.com/office/officeart/2005/8/layout/cycle4#7"/>
    <dgm:cxn modelId="{797206BE-06B6-41FA-83F1-BB5113856214}" type="presParOf" srcId="{ABF79D91-9701-4E9B-B44A-EC8DDB746B84}" destId="{A68323A5-CA60-49E9-909C-24C2E00E37F5}" srcOrd="3" destOrd="0" presId="urn:microsoft.com/office/officeart/2005/8/layout/cycle4#7"/>
    <dgm:cxn modelId="{39FBE328-1196-453E-8759-2E0E221FBB91}" type="presParOf" srcId="{A68323A5-CA60-49E9-909C-24C2E00E37F5}" destId="{23255D96-96AE-4E4A-8792-964AD3738A95}" srcOrd="0" destOrd="3" presId="urn:microsoft.com/office/officeart/2005/8/layout/cycle4#7"/>
    <dgm:cxn modelId="{2C4AC956-F5D9-457C-B689-7AACA51588A1}" type="presOf" srcId="{2EDA0F5B-897E-4435-879A-B2538D70C139}" destId="{23255D96-96AE-4E4A-8792-964AD3738A95}" srcOrd="0" destOrd="0" presId="urn:microsoft.com/office/officeart/2005/8/layout/cycle4#7"/>
    <dgm:cxn modelId="{5F26F480-B1F1-4404-8E4C-98D8FC23380D}" type="presParOf" srcId="{A68323A5-CA60-49E9-909C-24C2E00E37F5}" destId="{3F7F7652-B5DC-49BC-A3A0-CED8977C1619}" srcOrd="1" destOrd="3" presId="urn:microsoft.com/office/officeart/2005/8/layout/cycle4#7"/>
    <dgm:cxn modelId="{66940D6E-EC6C-40A9-B613-AB8E64FBDE6A}" type="presOf" srcId="{2EDA0F5B-897E-4435-879A-B2538D70C139}" destId="{3F7F7652-B5DC-49BC-A3A0-CED8977C1619}" srcOrd="1" destOrd="0" presId="urn:microsoft.com/office/officeart/2005/8/layout/cycle4#7"/>
    <dgm:cxn modelId="{B4B8B22E-893E-4C6C-9D3E-EB803A9C5DC4}" type="presParOf" srcId="{ABF79D91-9701-4E9B-B44A-EC8DDB746B84}" destId="{85C2941A-F686-4CB3-8A91-E7A3042B5D72}" srcOrd="4" destOrd="0" presId="urn:microsoft.com/office/officeart/2005/8/layout/cycle4#7"/>
    <dgm:cxn modelId="{39910E87-4C53-43AC-91A3-1467922D31DE}" type="presParOf" srcId="{60A1311A-0CB3-459A-A968-8B2A3140F544}" destId="{6CABA1F7-B83C-4383-BBFB-06774BC91D42}" srcOrd="1" destOrd="0" presId="urn:microsoft.com/office/officeart/2005/8/layout/cycle4#7"/>
    <dgm:cxn modelId="{D1166455-B2B4-4F60-BC16-23248D355B6E}" type="presParOf" srcId="{6CABA1F7-B83C-4383-BBFB-06774BC91D42}" destId="{D2CD8037-F198-45B6-A928-F92A9D8F2B01}" srcOrd="0" destOrd="1" presId="urn:microsoft.com/office/officeart/2005/8/layout/cycle4#7"/>
    <dgm:cxn modelId="{B81A6E0C-B080-40AD-ABAF-7FBD7D03911A}" type="presOf" srcId="{FADF5E97-E047-47BB-9493-BA7674248C0E}" destId="{D2CD8037-F198-45B6-A928-F92A9D8F2B01}" srcOrd="0" destOrd="0" presId="urn:microsoft.com/office/officeart/2005/8/layout/cycle4#7"/>
    <dgm:cxn modelId="{3582EABB-2F2C-4C0A-8E29-55367AAE90DC}" type="presParOf" srcId="{6CABA1F7-B83C-4383-BBFB-06774BC91D42}" destId="{20906B0B-BBFB-4DA6-BAE0-7F000E63DF88}" srcOrd="1" destOrd="1" presId="urn:microsoft.com/office/officeart/2005/8/layout/cycle4#7"/>
    <dgm:cxn modelId="{8FFE3A4D-3957-484A-97B5-54B8AF89B771}" type="presOf" srcId="{BB6B38B6-11FD-4CB9-97AE-14447CD711D2}" destId="{20906B0B-BBFB-4DA6-BAE0-7F000E63DF88}" srcOrd="0" destOrd="0" presId="urn:microsoft.com/office/officeart/2005/8/layout/cycle4#7"/>
    <dgm:cxn modelId="{6BC978C0-69C4-4E49-874F-72E780042F24}" type="presParOf" srcId="{6CABA1F7-B83C-4383-BBFB-06774BC91D42}" destId="{89840DE5-576C-41A7-8ADD-9CEE889BC2A9}" srcOrd="2" destOrd="1" presId="urn:microsoft.com/office/officeart/2005/8/layout/cycle4#7"/>
    <dgm:cxn modelId="{58238B40-2FB4-4441-A208-03E7F051BCEF}" type="presOf" srcId="{7BA60547-1D0B-4D86-B954-5F592889C103}" destId="{89840DE5-576C-41A7-8ADD-9CEE889BC2A9}" srcOrd="0" destOrd="0" presId="urn:microsoft.com/office/officeart/2005/8/layout/cycle4#7"/>
    <dgm:cxn modelId="{69D3715C-CFE4-49BC-8B97-9C574412273E}" type="presParOf" srcId="{6CABA1F7-B83C-4383-BBFB-06774BC91D42}" destId="{4F7B9727-5496-4003-BCF2-5EE91E4E4BCF}" srcOrd="3" destOrd="1" presId="urn:microsoft.com/office/officeart/2005/8/layout/cycle4#7"/>
    <dgm:cxn modelId="{37CAF4C2-E797-42C6-8E2E-E1F72E68DE21}" type="presOf" srcId="{6A0A699C-618B-47E0-BDA2-CF15E94272CC}" destId="{4F7B9727-5496-4003-BCF2-5EE91E4E4BCF}" srcOrd="0" destOrd="0" presId="urn:microsoft.com/office/officeart/2005/8/layout/cycle4#7"/>
    <dgm:cxn modelId="{211454B4-8320-4A56-B69D-2CAB89D3514E}" type="presParOf" srcId="{6CABA1F7-B83C-4383-BBFB-06774BC91D42}" destId="{ADDF889B-4D90-4078-A859-193412354BC7}" srcOrd="4" destOrd="1" presId="urn:microsoft.com/office/officeart/2005/8/layout/cycle4#7"/>
    <dgm:cxn modelId="{07B8FBA4-8B8D-4733-A6C2-85DD0EADA552}" type="presParOf" srcId="{60A1311A-0CB3-459A-A968-8B2A3140F544}" destId="{F6EF4B81-2843-4C9F-B83C-24D03973D310}" srcOrd="2" destOrd="0" presId="urn:microsoft.com/office/officeart/2005/8/layout/cycle4#7"/>
    <dgm:cxn modelId="{F2D9CD96-C450-4C26-BE50-0CC383BACF39}" type="presParOf" srcId="{60A1311A-0CB3-459A-A968-8B2A3140F544}" destId="{3236A1E7-D844-4F1D-9175-7F6AFD8D562E}" srcOrd="3" destOrd="0" presId="urn:microsoft.com/office/officeart/2005/8/layout/cycle4#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C0A204F-8058-41EE-ABE3-0D42A32299B8}">
      <dsp:nvSpPr>
        <dsp:cNvPr id="0" name=""/>
        <dsp:cNvSpPr/>
      </dsp:nvSpPr>
      <dsp:spPr>
        <a:xfrm>
          <a:off x="3367551" y="2331736"/>
          <a:ext cx="1693937" cy="1097287"/>
        </a:xfrm>
        <a:prstGeom prst="roundRect">
          <a:avLst>
            <a:gd name="adj" fmla="val 10000"/>
          </a:avLst>
        </a:prstGeom>
        <a:solidFill>
          <a:schemeClr val="lt1">
            <a:alpha val="90000"/>
            <a:hueOff val="0"/>
            <a:satOff val="0"/>
            <a:lumOff val="0"/>
            <a:alphaOff val="0"/>
          </a:schemeClr>
        </a:solidFill>
        <a:ln w="25400" cap="flat"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微软雅黑" pitchFamily="34" charset="-122"/>
              <a:ea typeface="微软雅黑" pitchFamily="34" charset="-122"/>
            </a:rPr>
            <a:t>帮助每一位客户成功</a:t>
          </a:r>
          <a:endParaRPr lang="zh-CN" altLang="en-US" sz="1300" kern="1200" dirty="0">
            <a:latin typeface="微软雅黑" pitchFamily="34" charset="-122"/>
            <a:ea typeface="微软雅黑" pitchFamily="34" charset="-122"/>
          </a:endParaRPr>
        </a:p>
      </dsp:txBody>
      <dsp:txXfrm>
        <a:off x="3875732" y="2606058"/>
        <a:ext cx="1185756" cy="822965"/>
      </dsp:txXfrm>
    </dsp:sp>
    <dsp:sp modelId="{23255D96-96AE-4E4A-8792-964AD3738A95}">
      <dsp:nvSpPr>
        <dsp:cNvPr id="0" name=""/>
        <dsp:cNvSpPr/>
      </dsp:nvSpPr>
      <dsp:spPr>
        <a:xfrm>
          <a:off x="796426" y="2331736"/>
          <a:ext cx="1693937" cy="1097287"/>
        </a:xfrm>
        <a:prstGeom prst="roundRect">
          <a:avLst>
            <a:gd name="adj" fmla="val 10000"/>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微软雅黑" pitchFamily="34" charset="-122"/>
              <a:ea typeface="微软雅黑" pitchFamily="34" charset="-122"/>
            </a:rPr>
            <a:t>竭尽全力</a:t>
          </a:r>
          <a:endParaRPr lang="zh-CN" altLang="en-US" sz="1300" kern="1200" dirty="0">
            <a:latin typeface="微软雅黑" pitchFamily="34" charset="-122"/>
            <a:ea typeface="微软雅黑" pitchFamily="34" charset="-122"/>
          </a:endParaRPr>
        </a:p>
      </dsp:txBody>
      <dsp:txXfrm>
        <a:off x="796426" y="2606058"/>
        <a:ext cx="1185756" cy="822965"/>
      </dsp:txXfrm>
    </dsp:sp>
    <dsp:sp modelId="{F653CAB5-5E80-4950-9F8E-45C078C52D55}">
      <dsp:nvSpPr>
        <dsp:cNvPr id="0" name=""/>
        <dsp:cNvSpPr/>
      </dsp:nvSpPr>
      <dsp:spPr>
        <a:xfrm>
          <a:off x="3367551" y="0"/>
          <a:ext cx="1693937" cy="1097287"/>
        </a:xfrm>
        <a:prstGeom prst="roundRect">
          <a:avLst>
            <a:gd name="adj" fmla="val 10000"/>
          </a:avLst>
        </a:prstGeom>
        <a:solidFill>
          <a:schemeClr val="lt1">
            <a:alpha val="90000"/>
            <a:hueOff val="0"/>
            <a:satOff val="0"/>
            <a:lumOff val="0"/>
            <a:alphaOff val="0"/>
          </a:schemeClr>
        </a:solidFill>
        <a:ln w="25400" cap="flat"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微软雅黑" pitchFamily="34" charset="-122"/>
              <a:ea typeface="微软雅黑" pitchFamily="34" charset="-122"/>
            </a:rPr>
            <a:t>用户至上</a:t>
          </a:r>
          <a:endParaRPr lang="zh-CN" altLang="en-US" sz="1300" kern="1200" dirty="0">
            <a:latin typeface="微软雅黑" pitchFamily="34" charset="-122"/>
            <a:ea typeface="微软雅黑" pitchFamily="34" charset="-122"/>
          </a:endParaRPr>
        </a:p>
      </dsp:txBody>
      <dsp:txXfrm>
        <a:off x="3875732" y="0"/>
        <a:ext cx="1185756" cy="822965"/>
      </dsp:txXfrm>
    </dsp:sp>
    <dsp:sp modelId="{2E1330C7-A9EE-4D32-BF50-7CF538CDD613}">
      <dsp:nvSpPr>
        <dsp:cNvPr id="0" name=""/>
        <dsp:cNvSpPr/>
      </dsp:nvSpPr>
      <dsp:spPr>
        <a:xfrm>
          <a:off x="796426" y="0"/>
          <a:ext cx="1693937" cy="1097287"/>
        </a:xfrm>
        <a:prstGeom prst="roundRect">
          <a:avLst>
            <a:gd name="adj" fmla="val 10000"/>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ts val="0"/>
            </a:spcAft>
            <a:buChar char="••"/>
          </a:pPr>
          <a:r>
            <a:rPr lang="zh-CN" altLang="en-US" sz="1200" kern="1200" dirty="0" smtClean="0">
              <a:latin typeface="微软雅黑" pitchFamily="34" charset="-122"/>
              <a:ea typeface="微软雅黑" pitchFamily="34" charset="-122"/>
            </a:rPr>
            <a:t>成就客户</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ts val="0"/>
            </a:spcAft>
            <a:buChar char="••"/>
          </a:pPr>
          <a:r>
            <a:rPr lang="zh-CN" altLang="en-US" sz="1200" kern="1200" dirty="0" smtClean="0">
              <a:latin typeface="微软雅黑" pitchFamily="34" charset="-122"/>
              <a:ea typeface="微软雅黑" pitchFamily="34" charset="-122"/>
            </a:rPr>
            <a:t>成就员工</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ts val="0"/>
            </a:spcAft>
            <a:buChar char="••"/>
          </a:pPr>
          <a:r>
            <a:rPr lang="zh-CN" altLang="en-US" sz="1200" kern="1200" dirty="0" smtClean="0">
              <a:latin typeface="微软雅黑" pitchFamily="34" charset="-122"/>
              <a:ea typeface="微软雅黑" pitchFamily="34" charset="-122"/>
            </a:rPr>
            <a:t>成就产品</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ts val="0"/>
            </a:spcAft>
            <a:buChar char="••"/>
          </a:pPr>
          <a:r>
            <a:rPr lang="zh-CN" altLang="en-US" sz="1200" kern="1200" dirty="0" smtClean="0">
              <a:latin typeface="微软雅黑" pitchFamily="34" charset="-122"/>
              <a:ea typeface="微软雅黑" pitchFamily="34" charset="-122"/>
            </a:rPr>
            <a:t>成就社会</a:t>
          </a:r>
          <a:endParaRPr lang="zh-CN" altLang="en-US" sz="1200" kern="1200" dirty="0">
            <a:latin typeface="微软雅黑" pitchFamily="34" charset="-122"/>
            <a:ea typeface="微软雅黑" pitchFamily="34" charset="-122"/>
          </a:endParaRPr>
        </a:p>
      </dsp:txBody>
      <dsp:txXfrm>
        <a:off x="796426" y="0"/>
        <a:ext cx="1185756" cy="822965"/>
      </dsp:txXfrm>
    </dsp:sp>
    <dsp:sp modelId="{D2CD8037-F198-45B6-A928-F92A9D8F2B01}">
      <dsp:nvSpPr>
        <dsp:cNvPr id="0" name=""/>
        <dsp:cNvSpPr/>
      </dsp:nvSpPr>
      <dsp:spPr>
        <a:xfrm>
          <a:off x="1539305" y="324859"/>
          <a:ext cx="1349787" cy="1349787"/>
        </a:xfrm>
        <a:prstGeom prst="pieWedge">
          <a:avLst/>
        </a:prstGeom>
        <a:solidFill>
          <a:srgbClr val="0070C0">
            <a:alpha val="91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t>价值观</a:t>
          </a:r>
          <a:endParaRPr lang="zh-CN" altLang="en-US" sz="1600" kern="1200" dirty="0"/>
        </a:p>
      </dsp:txBody>
      <dsp:txXfrm>
        <a:off x="1539305" y="324859"/>
        <a:ext cx="1349787" cy="1349787"/>
      </dsp:txXfrm>
    </dsp:sp>
    <dsp:sp modelId="{20906B0B-BBFB-4DA6-BAE0-7F000E63DF88}">
      <dsp:nvSpPr>
        <dsp:cNvPr id="0" name=""/>
        <dsp:cNvSpPr/>
      </dsp:nvSpPr>
      <dsp:spPr>
        <a:xfrm rot="5400000">
          <a:off x="2968830" y="324851"/>
          <a:ext cx="1349802" cy="1349802"/>
        </a:xfrm>
        <a:prstGeom prst="pieWedge">
          <a:avLst/>
        </a:prstGeom>
        <a:solidFill>
          <a:srgbClr val="0070C0">
            <a:alpha val="77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t>理念</a:t>
          </a:r>
          <a:endParaRPr lang="zh-CN" altLang="en-US" sz="1600" kern="1200" dirty="0"/>
        </a:p>
      </dsp:txBody>
      <dsp:txXfrm rot="5400000">
        <a:off x="2968830" y="324851"/>
        <a:ext cx="1349802" cy="1349802"/>
      </dsp:txXfrm>
    </dsp:sp>
    <dsp:sp modelId="{89840DE5-576C-41A7-8ADD-9CEE889BC2A9}">
      <dsp:nvSpPr>
        <dsp:cNvPr id="0" name=""/>
        <dsp:cNvSpPr/>
      </dsp:nvSpPr>
      <dsp:spPr>
        <a:xfrm rot="10800000">
          <a:off x="2968838" y="1754377"/>
          <a:ext cx="1349787" cy="1227086"/>
        </a:xfrm>
        <a:prstGeom prst="pieWedge">
          <a:avLst/>
        </a:prstGeom>
        <a:solidFill>
          <a:srgbClr val="0170C1">
            <a:alpha val="63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t>使命</a:t>
          </a:r>
          <a:endParaRPr lang="zh-CN" altLang="en-US" sz="1600" kern="1200" dirty="0"/>
        </a:p>
      </dsp:txBody>
      <dsp:txXfrm rot="10800000">
        <a:off x="2968838" y="1754377"/>
        <a:ext cx="1349787" cy="1227086"/>
      </dsp:txXfrm>
    </dsp:sp>
    <dsp:sp modelId="{4F7B9727-5496-4003-BCF2-5EE91E4E4BCF}">
      <dsp:nvSpPr>
        <dsp:cNvPr id="0" name=""/>
        <dsp:cNvSpPr/>
      </dsp:nvSpPr>
      <dsp:spPr>
        <a:xfrm rot="16200000">
          <a:off x="1600655" y="1693041"/>
          <a:ext cx="1227086" cy="1349787"/>
        </a:xfrm>
        <a:prstGeom prst="pieWedge">
          <a:avLst/>
        </a:prstGeom>
        <a:solidFill>
          <a:srgbClr val="0170C1">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t>精神</a:t>
          </a:r>
          <a:endParaRPr lang="zh-CN" altLang="en-US" sz="1600" kern="1200" dirty="0"/>
        </a:p>
      </dsp:txBody>
      <dsp:txXfrm rot="16200000">
        <a:off x="1600655" y="1693041"/>
        <a:ext cx="1227086" cy="1349787"/>
      </dsp:txXfrm>
    </dsp:sp>
    <dsp:sp modelId="{F6EF4B81-2843-4C9F-B83C-24D03973D310}">
      <dsp:nvSpPr>
        <dsp:cNvPr id="0" name=""/>
        <dsp:cNvSpPr/>
      </dsp:nvSpPr>
      <dsp:spPr>
        <a:xfrm>
          <a:off x="2672638" y="1405899"/>
          <a:ext cx="512639" cy="445773"/>
        </a:xfrm>
        <a:prstGeom prst="circularArrow">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36A1E7-D844-4F1D-9175-7F6AFD8D562E}">
      <dsp:nvSpPr>
        <dsp:cNvPr id="0" name=""/>
        <dsp:cNvSpPr/>
      </dsp:nvSpPr>
      <dsp:spPr>
        <a:xfrm rot="10800000">
          <a:off x="2672638" y="1577351"/>
          <a:ext cx="512639" cy="445773"/>
        </a:xfrm>
        <a:prstGeom prst="circularArrow">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7">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53377B-62AC-4B45-B3B9-B8F24B49F7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7AF2B-889A-4683-B35A-DDCF7483161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党派</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e</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家是集信息发布、党务管理、网上辅助办公和互动交流等功能于一体的外网辅助办公平台和新媒体应用系统，能够分享党内资源、助推参政议政民主监督工作，加强党员之间沟通联系，形成的“民革指数”，为参政议政提供定量研究支撑。</a:t>
            </a:r>
            <a:endPar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用户提供庞针对各类信息数据汇总管理的信息系统，系统数据包括业务数据、空间数据、文件数据和多媒体数据等多种格式，多种类别的数据。</a:t>
            </a:r>
            <a:endPar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97AF2B-889A-4683-B35A-DDCF7483161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2844" y="2857508"/>
            <a:ext cx="8229600" cy="857250"/>
          </a:xfrm>
          <a:prstGeom prst="rect">
            <a:avLst/>
          </a:prstGeom>
        </p:spPr>
        <p:txBody>
          <a:bodyPr/>
          <a:lstStyle>
            <a:lvl1pPr>
              <a:defRPr/>
            </a:lvl1pPr>
          </a:lstStyle>
          <a:p>
            <a:r>
              <a:rPr lang="zh-CN" altLang="en-US" dirty="0" smtClean="0"/>
              <a:t>“米家有品”项目答辩</a:t>
            </a:r>
            <a:endParaRPr lang="zh-CN" altLang="en-US" dirty="0"/>
          </a:p>
        </p:txBody>
      </p:sp>
      <p:sp>
        <p:nvSpPr>
          <p:cNvPr id="4" name="日期占位符 3"/>
          <p:cNvSpPr>
            <a:spLocks noGrp="1"/>
          </p:cNvSpPr>
          <p:nvPr>
            <p:ph type="dt" sz="half" idx="2"/>
          </p:nvPr>
        </p:nvSpPr>
        <p:spPr>
          <a:xfrm>
            <a:off x="4143372" y="4143386"/>
            <a:ext cx="2133600" cy="274637"/>
          </a:xfrm>
          <a:prstGeom prst="rect">
            <a:avLst/>
          </a:prstGeom>
        </p:spPr>
        <p:txBody>
          <a:bodyPr vert="horz" lIns="91440" tIns="45720" rIns="91440" bIns="45720" rtlCol="0" anchor="ctr"/>
          <a:lstStyle>
            <a:lvl1pPr algn="l">
              <a:defRPr sz="1400" b="1">
                <a:solidFill>
                  <a:srgbClr val="0070C0"/>
                </a:solidFill>
                <a:latin typeface="微软雅黑" panose="020B0503020204020204" pitchFamily="34" charset="-122"/>
                <a:ea typeface="微软雅黑" panose="020B0503020204020204" pitchFamily="34" charset="-122"/>
              </a:defRPr>
            </a:lvl1pPr>
          </a:lstStyle>
          <a:p>
            <a:r>
              <a:rPr lang="en-US" altLang="zh-CN" dirty="0" smtClean="0"/>
              <a:t>2018/2/4</a:t>
            </a:r>
            <a:endParaRPr lang="zh-CN" altLang="en-US" dirty="0"/>
          </a:p>
        </p:txBody>
      </p:sp>
      <p:sp>
        <p:nvSpPr>
          <p:cNvPr id="5" name="日期占位符 3"/>
          <p:cNvSpPr txBox="1"/>
          <p:nvPr userDrawn="1"/>
        </p:nvSpPr>
        <p:spPr>
          <a:xfrm>
            <a:off x="142844" y="4143386"/>
            <a:ext cx="3571900" cy="274637"/>
          </a:xfrm>
          <a:prstGeom prst="rect">
            <a:avLst/>
          </a:prstGeom>
        </p:spPr>
        <p:txBody>
          <a:bodyPr vert="horz" lIns="91440" tIns="45720" rIns="91440" bIns="45720" rtlCol="0" anchor="ctr"/>
          <a:lstStyle>
            <a:lvl1pPr algn="l">
              <a:defRPr sz="1400">
                <a:solidFill>
                  <a:srgbClr val="0070C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汇报单位：珠峰培训</a:t>
            </a:r>
            <a:r>
              <a:rPr kumimoji="0" lang="en-US" altLang="zh-CN"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17</a:t>
            </a:r>
            <a:r>
              <a:rPr kumimoji="0" lang="zh-CN" altLang="en-US"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年</a:t>
            </a:r>
            <a:r>
              <a:rPr kumimoji="0" lang="en-US" altLang="zh-CN"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12</a:t>
            </a:r>
            <a:r>
              <a:rPr kumimoji="0" lang="zh-CN" altLang="en-US"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期第六小分队</a:t>
            </a:r>
            <a:endParaRPr kumimoji="0" lang="zh-CN" altLang="en-US" sz="1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过渡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 name="直接连接符 1"/>
          <p:cNvCxnSpPr/>
          <p:nvPr userDrawn="1"/>
        </p:nvCxnSpPr>
        <p:spPr>
          <a:xfrm flipH="1">
            <a:off x="1072754" y="4860131"/>
            <a:ext cx="7965281"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flipH="1">
            <a:off x="105966" y="4860131"/>
            <a:ext cx="594122"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grpSp>
        <p:nvGrpSpPr>
          <p:cNvPr id="4" name="组合 6"/>
          <p:cNvGrpSpPr/>
          <p:nvPr userDrawn="1"/>
        </p:nvGrpSpPr>
        <p:grpSpPr bwMode="auto">
          <a:xfrm flipH="1">
            <a:off x="731044" y="4701779"/>
            <a:ext cx="310754" cy="316706"/>
            <a:chOff x="7019085" y="157473"/>
            <a:chExt cx="3868830" cy="3952255"/>
          </a:xfrm>
        </p:grpSpPr>
        <p:sp>
          <p:nvSpPr>
            <p:cNvPr id="5" name="椭圆 4"/>
            <p:cNvSpPr/>
            <p:nvPr/>
          </p:nvSpPr>
          <p:spPr>
            <a:xfrm>
              <a:off x="8634806" y="157473"/>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 name="椭圆 5"/>
            <p:cNvSpPr/>
            <p:nvPr/>
          </p:nvSpPr>
          <p:spPr>
            <a:xfrm rot="1542857">
              <a:off x="9361133"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 name="椭圆 6"/>
            <p:cNvSpPr/>
            <p:nvPr/>
          </p:nvSpPr>
          <p:spPr>
            <a:xfrm rot="3085714">
              <a:off x="9938502"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椭圆 7"/>
            <p:cNvSpPr/>
            <p:nvPr/>
          </p:nvSpPr>
          <p:spPr>
            <a:xfrm rot="7714286">
              <a:off x="9938502"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椭圆 8"/>
            <p:cNvSpPr/>
            <p:nvPr/>
          </p:nvSpPr>
          <p:spPr>
            <a:xfrm rot="4628572">
              <a:off x="1026461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椭圆 9"/>
            <p:cNvSpPr/>
            <p:nvPr/>
          </p:nvSpPr>
          <p:spPr>
            <a:xfrm rot="9257143">
              <a:off x="9361133"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椭圆 10"/>
            <p:cNvSpPr/>
            <p:nvPr/>
          </p:nvSpPr>
          <p:spPr>
            <a:xfrm rot="6171428">
              <a:off x="1026461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rot="10800000">
              <a:off x="8634806" y="3485688"/>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椭圆 12"/>
            <p:cNvSpPr/>
            <p:nvPr/>
          </p:nvSpPr>
          <p:spPr>
            <a:xfrm rot="12342857">
              <a:off x="7923298"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rot="13885714">
              <a:off x="7344458"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 name="椭圆 14"/>
            <p:cNvSpPr/>
            <p:nvPr/>
          </p:nvSpPr>
          <p:spPr>
            <a:xfrm rot="20057142">
              <a:off x="7923298"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 name="椭圆 15"/>
            <p:cNvSpPr/>
            <p:nvPr/>
          </p:nvSpPr>
          <p:spPr>
            <a:xfrm rot="15428571">
              <a:off x="701835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椭圆 16"/>
            <p:cNvSpPr/>
            <p:nvPr/>
          </p:nvSpPr>
          <p:spPr>
            <a:xfrm rot="16971429">
              <a:off x="701835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 name="椭圆 17"/>
            <p:cNvSpPr/>
            <p:nvPr/>
          </p:nvSpPr>
          <p:spPr>
            <a:xfrm rot="18514286">
              <a:off x="7344458"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9" name="Freeform 5"/>
          <p:cNvSpPr>
            <a:spLocks noEditPoints="1"/>
          </p:cNvSpPr>
          <p:nvPr userDrawn="1"/>
        </p:nvSpPr>
        <p:spPr bwMode="auto">
          <a:xfrm>
            <a:off x="5593616" y="4244020"/>
            <a:ext cx="3189800" cy="61585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alpha val="75000"/>
                  </a:srgbClr>
                </a:gs>
              </a:gsLst>
              <a:lin ang="5400000" scaled="1"/>
            </a:gradFill>
          </a:ln>
          <a:effectLst/>
        </p:spPr>
        <p:txBody>
          <a:bodyPr lIns="91440" tIns="45720" rIns="91440" bIns="45720"/>
          <a:lstStyle/>
          <a:p>
            <a:pPr fontAlgn="auto">
              <a:spcBef>
                <a:spcPts val="0"/>
              </a:spcBef>
              <a:spcAft>
                <a:spcPts val="0"/>
              </a:spcAft>
              <a:defRPr/>
            </a:pPr>
            <a:endParaRPr lang="zh-CN" altLang="en-US" sz="1800" dirty="0">
              <a:latin typeface="+mn-lt"/>
              <a:ea typeface="+mn-ea"/>
            </a:endParaRPr>
          </a:p>
        </p:txBody>
      </p:sp>
      <p:cxnSp>
        <p:nvCxnSpPr>
          <p:cNvPr id="20" name="直接连接符 19" hidden="1"/>
          <p:cNvCxnSpPr/>
          <p:nvPr userDrawn="1"/>
        </p:nvCxnSpPr>
        <p:spPr>
          <a:xfrm>
            <a:off x="2386013" y="323851"/>
            <a:ext cx="0" cy="394097"/>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文本框 27"/>
          <p:cNvSpPr txBox="1"/>
          <p:nvPr userDrawn="1"/>
        </p:nvSpPr>
        <p:spPr>
          <a:xfrm>
            <a:off x="250031" y="341710"/>
            <a:ext cx="920354" cy="623248"/>
          </a:xfrm>
          <a:prstGeom prst="rect">
            <a:avLst/>
          </a:prstGeom>
          <a:noFill/>
        </p:spPr>
        <p:txBody>
          <a:bodyPr lIns="68580" tIns="34290" rIns="68580" bIns="34290">
            <a:spAutoFit/>
          </a:bodyPr>
          <a:lstStyle/>
          <a:p>
            <a:pPr algn="ctr" fontAlgn="auto">
              <a:spcBef>
                <a:spcPts val="0"/>
              </a:spcBef>
              <a:spcAft>
                <a:spcPts val="0"/>
              </a:spcAft>
              <a:defRPr/>
            </a:pPr>
            <a:r>
              <a:rPr lang="zh-CN" altLang="en-US" dirty="0">
                <a:solidFill>
                  <a:schemeClr val="tx1">
                    <a:lumMod val="75000"/>
                    <a:lumOff val="25000"/>
                  </a:schemeClr>
                </a:solidFill>
                <a:latin typeface="+mn-lt"/>
                <a:ea typeface="+mn-ea"/>
              </a:rPr>
              <a:t>第四部分</a:t>
            </a:r>
            <a:endParaRPr lang="zh-CN" altLang="en-US" dirty="0">
              <a:solidFill>
                <a:schemeClr val="tx1">
                  <a:lumMod val="75000"/>
                  <a:lumOff val="25000"/>
                </a:schemeClr>
              </a:solidFill>
              <a:latin typeface="+mn-lt"/>
              <a:ea typeface="+mn-ea"/>
            </a:endParaRPr>
          </a:p>
        </p:txBody>
      </p:sp>
      <p:sp>
        <p:nvSpPr>
          <p:cNvPr id="22" name="任意多边形 21"/>
          <p:cNvSpPr/>
          <p:nvPr userDrawn="1"/>
        </p:nvSpPr>
        <p:spPr>
          <a:xfrm flipV="1">
            <a:off x="130969" y="317897"/>
            <a:ext cx="1039416" cy="32385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3" name="椭圆 22"/>
          <p:cNvSpPr/>
          <p:nvPr userDrawn="1"/>
        </p:nvSpPr>
        <p:spPr>
          <a:xfrm>
            <a:off x="8367612" y="206532"/>
            <a:ext cx="411748" cy="411748"/>
          </a:xfrm>
          <a:prstGeom prst="ellipse">
            <a:avLst/>
          </a:prstGeom>
          <a:blipFill dpi="0" rotWithShape="1">
            <a:blip r:embed="rId2" cstate="print"/>
            <a:srcRect/>
            <a:tile tx="-19050" ty="101600" sx="20000" sy="20000" flip="none" algn="ctr"/>
          </a:blipFill>
          <a:ln w="9525">
            <a:solidFill>
              <a:srgbClr val="4DB8D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4" name="灯片编号占位符 3"/>
          <p:cNvSpPr>
            <a:spLocks noGrp="1"/>
          </p:cNvSpPr>
          <p:nvPr>
            <p:ph type="sldNum" sz="quarter" idx="10"/>
          </p:nvPr>
        </p:nvSpPr>
        <p:spPr>
          <a:xfrm>
            <a:off x="777479" y="4750594"/>
            <a:ext cx="219075" cy="213122"/>
          </a:xfrm>
          <a:prstGeom prst="rect">
            <a:avLst/>
          </a:prstGeom>
        </p:spPr>
        <p:txBody>
          <a:bodyPr lIns="68580" tIns="34290" rIns="68580" bIns="34290" anchor="ctr" anchorCtr="1"/>
          <a:lstStyle>
            <a:lvl1pPr algn="ctr">
              <a:defRPr sz="900" smtClean="0">
                <a:solidFill>
                  <a:schemeClr val="tx1"/>
                </a:solidFill>
              </a:defRPr>
            </a:lvl1pPr>
          </a:lstStyle>
          <a:p>
            <a:pPr>
              <a:defRPr/>
            </a:pPr>
            <a:fld id="{C2B1ACC9-A1F5-4042-8750-004A7C5F4C89}" type="slidenum">
              <a:rPr lang="zh-CN" altLang="en-US"/>
            </a:fld>
            <a:endParaRPr lang="zh-CN" altLang="en-US" dirty="0"/>
          </a:p>
        </p:txBody>
      </p:sp>
    </p:spTree>
  </p:cSld>
  <p:clrMapOvr>
    <a:masterClrMapping/>
  </p:clrMapOvr>
  <p:transition spd="med">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过渡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 name="直接连接符 1"/>
          <p:cNvCxnSpPr/>
          <p:nvPr userDrawn="1"/>
        </p:nvCxnSpPr>
        <p:spPr>
          <a:xfrm flipH="1">
            <a:off x="1072754" y="4860131"/>
            <a:ext cx="7965281"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flipH="1">
            <a:off x="105966" y="4860131"/>
            <a:ext cx="594122"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grpSp>
        <p:nvGrpSpPr>
          <p:cNvPr id="4" name="组合 6"/>
          <p:cNvGrpSpPr/>
          <p:nvPr userDrawn="1"/>
        </p:nvGrpSpPr>
        <p:grpSpPr bwMode="auto">
          <a:xfrm flipH="1">
            <a:off x="731044" y="4701779"/>
            <a:ext cx="310754" cy="316706"/>
            <a:chOff x="7019085" y="157473"/>
            <a:chExt cx="3868830" cy="3952255"/>
          </a:xfrm>
        </p:grpSpPr>
        <p:sp>
          <p:nvSpPr>
            <p:cNvPr id="5" name="椭圆 4"/>
            <p:cNvSpPr/>
            <p:nvPr/>
          </p:nvSpPr>
          <p:spPr>
            <a:xfrm>
              <a:off x="8634806" y="157473"/>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 name="椭圆 5"/>
            <p:cNvSpPr/>
            <p:nvPr/>
          </p:nvSpPr>
          <p:spPr>
            <a:xfrm rot="1542857">
              <a:off x="9361133"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 name="椭圆 6"/>
            <p:cNvSpPr/>
            <p:nvPr/>
          </p:nvSpPr>
          <p:spPr>
            <a:xfrm rot="3085714">
              <a:off x="9938502"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椭圆 7"/>
            <p:cNvSpPr/>
            <p:nvPr/>
          </p:nvSpPr>
          <p:spPr>
            <a:xfrm rot="7714286">
              <a:off x="9938502"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椭圆 8"/>
            <p:cNvSpPr/>
            <p:nvPr/>
          </p:nvSpPr>
          <p:spPr>
            <a:xfrm rot="4628572">
              <a:off x="1026461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椭圆 9"/>
            <p:cNvSpPr/>
            <p:nvPr/>
          </p:nvSpPr>
          <p:spPr>
            <a:xfrm rot="9257143">
              <a:off x="9361133"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椭圆 10"/>
            <p:cNvSpPr/>
            <p:nvPr/>
          </p:nvSpPr>
          <p:spPr>
            <a:xfrm rot="6171428">
              <a:off x="1026461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rot="10800000">
              <a:off x="8634806" y="3485688"/>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椭圆 12"/>
            <p:cNvSpPr/>
            <p:nvPr/>
          </p:nvSpPr>
          <p:spPr>
            <a:xfrm rot="12342857">
              <a:off x="7923298"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rot="13885714">
              <a:off x="7344458"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 name="椭圆 14"/>
            <p:cNvSpPr/>
            <p:nvPr/>
          </p:nvSpPr>
          <p:spPr>
            <a:xfrm rot="20057142">
              <a:off x="7923298"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 name="椭圆 15"/>
            <p:cNvSpPr/>
            <p:nvPr/>
          </p:nvSpPr>
          <p:spPr>
            <a:xfrm rot="15428571">
              <a:off x="701835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椭圆 16"/>
            <p:cNvSpPr/>
            <p:nvPr/>
          </p:nvSpPr>
          <p:spPr>
            <a:xfrm rot="16971429">
              <a:off x="701835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 name="椭圆 17"/>
            <p:cNvSpPr/>
            <p:nvPr/>
          </p:nvSpPr>
          <p:spPr>
            <a:xfrm rot="18514286">
              <a:off x="7344458"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9" name="Freeform 5"/>
          <p:cNvSpPr>
            <a:spLocks noEditPoints="1"/>
          </p:cNvSpPr>
          <p:nvPr userDrawn="1"/>
        </p:nvSpPr>
        <p:spPr bwMode="auto">
          <a:xfrm>
            <a:off x="5593616" y="4244020"/>
            <a:ext cx="3189800" cy="61585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alpha val="75000"/>
                  </a:srgbClr>
                </a:gs>
              </a:gsLst>
              <a:lin ang="5400000" scaled="1"/>
            </a:gradFill>
          </a:ln>
          <a:effectLst/>
        </p:spPr>
        <p:txBody>
          <a:bodyPr lIns="91440" tIns="45720" rIns="91440" bIns="45720"/>
          <a:lstStyle/>
          <a:p>
            <a:pPr fontAlgn="auto">
              <a:spcBef>
                <a:spcPts val="0"/>
              </a:spcBef>
              <a:spcAft>
                <a:spcPts val="0"/>
              </a:spcAft>
              <a:defRPr/>
            </a:pPr>
            <a:endParaRPr lang="zh-CN" altLang="en-US" sz="1800" dirty="0">
              <a:latin typeface="+mn-lt"/>
              <a:ea typeface="+mn-ea"/>
            </a:endParaRPr>
          </a:p>
        </p:txBody>
      </p:sp>
      <p:cxnSp>
        <p:nvCxnSpPr>
          <p:cNvPr id="20" name="直接连接符 19" hidden="1"/>
          <p:cNvCxnSpPr/>
          <p:nvPr userDrawn="1"/>
        </p:nvCxnSpPr>
        <p:spPr>
          <a:xfrm>
            <a:off x="2386013" y="323851"/>
            <a:ext cx="0" cy="394097"/>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文本框 27"/>
          <p:cNvSpPr txBox="1"/>
          <p:nvPr userDrawn="1"/>
        </p:nvSpPr>
        <p:spPr>
          <a:xfrm>
            <a:off x="250031" y="341710"/>
            <a:ext cx="920354" cy="623248"/>
          </a:xfrm>
          <a:prstGeom prst="rect">
            <a:avLst/>
          </a:prstGeom>
          <a:noFill/>
        </p:spPr>
        <p:txBody>
          <a:bodyPr lIns="68580" tIns="34290" rIns="68580" bIns="34290">
            <a:spAutoFit/>
          </a:bodyPr>
          <a:lstStyle/>
          <a:p>
            <a:pPr algn="ctr" fontAlgn="auto">
              <a:spcBef>
                <a:spcPts val="0"/>
              </a:spcBef>
              <a:spcAft>
                <a:spcPts val="0"/>
              </a:spcAft>
              <a:defRPr/>
            </a:pPr>
            <a:r>
              <a:rPr lang="zh-CN" altLang="en-US" dirty="0">
                <a:solidFill>
                  <a:schemeClr val="tx1">
                    <a:lumMod val="75000"/>
                    <a:lumOff val="25000"/>
                  </a:schemeClr>
                </a:solidFill>
                <a:latin typeface="+mn-lt"/>
                <a:ea typeface="+mn-ea"/>
              </a:rPr>
              <a:t>第一部分</a:t>
            </a:r>
            <a:endParaRPr lang="zh-CN" altLang="en-US" dirty="0">
              <a:solidFill>
                <a:schemeClr val="tx1">
                  <a:lumMod val="75000"/>
                  <a:lumOff val="25000"/>
                </a:schemeClr>
              </a:solidFill>
              <a:latin typeface="+mn-lt"/>
              <a:ea typeface="+mn-ea"/>
            </a:endParaRPr>
          </a:p>
        </p:txBody>
      </p:sp>
      <p:sp>
        <p:nvSpPr>
          <p:cNvPr id="22" name="任意多边形 21"/>
          <p:cNvSpPr/>
          <p:nvPr userDrawn="1"/>
        </p:nvSpPr>
        <p:spPr>
          <a:xfrm flipV="1">
            <a:off x="130969" y="317897"/>
            <a:ext cx="1039416" cy="32385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3" name="椭圆 22"/>
          <p:cNvSpPr/>
          <p:nvPr userDrawn="1"/>
        </p:nvSpPr>
        <p:spPr>
          <a:xfrm>
            <a:off x="8367612" y="206532"/>
            <a:ext cx="411748" cy="411748"/>
          </a:xfrm>
          <a:prstGeom prst="ellipse">
            <a:avLst/>
          </a:prstGeom>
          <a:blipFill dpi="0" rotWithShape="1">
            <a:blip r:embed="rId2" cstate="print"/>
            <a:srcRect/>
            <a:tile tx="-19050" ty="101600" sx="20000" sy="20000" flip="none" algn="ctr"/>
          </a:blipFill>
          <a:ln w="9525">
            <a:solidFill>
              <a:srgbClr val="4DB8D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4" name="灯片编号占位符 3"/>
          <p:cNvSpPr>
            <a:spLocks noGrp="1"/>
          </p:cNvSpPr>
          <p:nvPr>
            <p:ph type="sldNum" sz="quarter" idx="10"/>
          </p:nvPr>
        </p:nvSpPr>
        <p:spPr>
          <a:xfrm>
            <a:off x="777479" y="4750594"/>
            <a:ext cx="219075" cy="213122"/>
          </a:xfrm>
          <a:prstGeom prst="rect">
            <a:avLst/>
          </a:prstGeom>
        </p:spPr>
        <p:txBody>
          <a:bodyPr lIns="68580" tIns="34290" rIns="68580" bIns="34290" anchor="ctr" anchorCtr="1"/>
          <a:lstStyle>
            <a:lvl1pPr algn="ctr">
              <a:defRPr sz="900" smtClean="0">
                <a:solidFill>
                  <a:schemeClr val="tx1"/>
                </a:solidFill>
              </a:defRPr>
            </a:lvl1pPr>
          </a:lstStyle>
          <a:p>
            <a:pPr>
              <a:defRPr/>
            </a:pPr>
            <a:fld id="{D42531B6-87E8-4B03-8147-1D1A33BF4602}" type="slidenum">
              <a:rPr lang="zh-CN" altLang="en-US"/>
            </a:fld>
            <a:endParaRPr lang="zh-CN" altLang="en-US" dirty="0"/>
          </a:p>
        </p:txBody>
      </p:sp>
    </p:spTree>
  </p:cSld>
  <p:clrMapOvr>
    <a:masterClrMapping/>
  </p:clrMapOvr>
  <p:transition spd="med">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28596" y="1857370"/>
            <a:ext cx="7772400" cy="78581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0" y="2643188"/>
            <a:ext cx="5329198" cy="357190"/>
          </a:xfrm>
        </p:spPr>
        <p:txBody>
          <a:bodyPr/>
          <a:lstStyle>
            <a:lvl1pPr marL="0" indent="0" algn="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矩形 3"/>
          <p:cNvSpPr/>
          <p:nvPr userDrawn="1"/>
        </p:nvSpPr>
        <p:spPr>
          <a:xfrm>
            <a:off x="0" y="1857370"/>
            <a:ext cx="857224" cy="785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5286380" y="2643188"/>
            <a:ext cx="3857620" cy="3571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rgbClr val="0170C1"/>
        </a:solidFill>
        <a:effectLst/>
      </p:bgPr>
    </p:bg>
    <p:spTree>
      <p:nvGrpSpPr>
        <p:cNvPr id="1" name=""/>
        <p:cNvGrpSpPr/>
        <p:nvPr/>
      </p:nvGrpSpPr>
      <p:grpSpPr>
        <a:xfrm>
          <a:off x="0" y="0"/>
          <a:ext cx="0" cy="0"/>
          <a:chOff x="0" y="0"/>
          <a:chExt cx="0" cy="0"/>
        </a:xfrm>
      </p:grpSpPr>
      <p:sp>
        <p:nvSpPr>
          <p:cNvPr id="5" name="矩形 4"/>
          <p:cNvSpPr/>
          <p:nvPr userDrawn="1"/>
        </p:nvSpPr>
        <p:spPr>
          <a:xfrm>
            <a:off x="3786182" y="1357304"/>
            <a:ext cx="5357818" cy="2571768"/>
          </a:xfrm>
          <a:prstGeom prst="rect">
            <a:avLst/>
          </a:prstGeom>
          <a:solidFill>
            <a:srgbClr val="FFFFFF"/>
          </a:solidFill>
          <a:ln>
            <a:noFill/>
          </a:ln>
          <a:effectLst>
            <a:outerShdw blurRad="1143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571472" y="0"/>
            <a:ext cx="7772400" cy="78581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071934" y="1357304"/>
            <a:ext cx="4786346" cy="357190"/>
          </a:xfrm>
        </p:spPr>
        <p:txBody>
          <a:bodyPr/>
          <a:lstStyle>
            <a:lvl1pPr marL="0" indent="0" algn="ctr">
              <a:buNone/>
              <a:defRPr>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1">
    <p:bg>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flipV="1">
            <a:off x="0" y="71415"/>
            <a:ext cx="9144000" cy="50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endParaRPr>
          </a:p>
        </p:txBody>
      </p:sp>
      <p:sp>
        <p:nvSpPr>
          <p:cNvPr id="2" name="标题 1"/>
          <p:cNvSpPr>
            <a:spLocks noGrp="1"/>
          </p:cNvSpPr>
          <p:nvPr>
            <p:ph type="ctrTitle"/>
          </p:nvPr>
        </p:nvSpPr>
        <p:spPr>
          <a:xfrm>
            <a:off x="285720" y="142858"/>
            <a:ext cx="8864500" cy="428628"/>
          </a:xfrm>
          <a:prstGeom prst="rect">
            <a:avLst/>
          </a:prstGeom>
        </p:spPr>
        <p:txBody>
          <a:bodyPr>
            <a:normAutofit/>
          </a:bodyPr>
          <a:lstStyle>
            <a:lvl1pPr algn="r">
              <a:defRPr sz="1800">
                <a:latin typeface="方正大黑简体" pitchFamily="65" charset="-122"/>
                <a:ea typeface="方正大黑简体" pitchFamily="65" charset="-122"/>
              </a:defRPr>
            </a:lvl1pPr>
          </a:lstStyle>
          <a:p>
            <a:r>
              <a:rPr lang="zh-CN" altLang="en-US" dirty="0" smtClean="0"/>
              <a:t>单击此处编辑母版标题样式</a:t>
            </a:r>
            <a:endParaRPr lang="zh-CN" altLang="en-US" dirty="0"/>
          </a:p>
        </p:txBody>
      </p:sp>
      <p:sp>
        <p:nvSpPr>
          <p:cNvPr id="8" name="矩形 7"/>
          <p:cNvSpPr/>
          <p:nvPr userDrawn="1"/>
        </p:nvSpPr>
        <p:spPr>
          <a:xfrm flipV="1">
            <a:off x="0" y="-6"/>
            <a:ext cx="9144000" cy="71425"/>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图片大图正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85720" y="142858"/>
            <a:ext cx="7772400" cy="428628"/>
          </a:xfrm>
          <a:prstGeom prst="rect">
            <a:avLst/>
          </a:prstGeom>
        </p:spPr>
        <p:txBody>
          <a:bodyPr>
            <a:normAutofit/>
          </a:bodyPr>
          <a:lstStyle>
            <a:lvl1pPr algn="r">
              <a:defRPr sz="1800">
                <a:latin typeface="方正大黑简体" pitchFamily="65" charset="-122"/>
                <a:ea typeface="方正大黑简体" pitchFamily="65"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图片大图正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85786" y="142858"/>
            <a:ext cx="7772400" cy="428628"/>
          </a:xfrm>
          <a:prstGeom prst="rect">
            <a:avLst/>
          </a:prstGeom>
        </p:spPr>
        <p:txBody>
          <a:bodyPr>
            <a:normAutofit/>
          </a:bodyPr>
          <a:lstStyle>
            <a:lvl1pPr algn="r">
              <a:defRPr sz="1800">
                <a:latin typeface="方正大黑简体" pitchFamily="65" charset="-122"/>
                <a:ea typeface="方正大黑简体" pitchFamily="65" charset="-122"/>
              </a:defRPr>
            </a:lvl1pPr>
          </a:lstStyle>
          <a:p>
            <a:r>
              <a:rPr lang="zh-CN" altLang="en-US" dirty="0" smtClean="0"/>
              <a:t>单击此处编辑母版标题样式</a:t>
            </a:r>
            <a:endParaRPr lang="zh-CN" altLang="en-US" dirty="0"/>
          </a:p>
        </p:txBody>
      </p:sp>
      <p:sp>
        <p:nvSpPr>
          <p:cNvPr id="8" name="矩形 7"/>
          <p:cNvSpPr/>
          <p:nvPr userDrawn="1"/>
        </p:nvSpPr>
        <p:spPr>
          <a:xfrm>
            <a:off x="785786" y="549885"/>
            <a:ext cx="8143932" cy="216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flipV="1">
            <a:off x="0" y="-6"/>
            <a:ext cx="9144000" cy="71425"/>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pic>
        <p:nvPicPr>
          <p:cNvPr id="2050" name="Picture 2" descr="F:\【a】-work\ppt\图片2.png"/>
          <p:cNvPicPr>
            <a:picLocks noChangeAspect="1" noChangeArrowheads="1"/>
          </p:cNvPicPr>
          <p:nvPr userDrawn="1"/>
        </p:nvPicPr>
        <p:blipFill>
          <a:blip r:embed="rId2" cstate="print"/>
          <a:stretch>
            <a:fillRect/>
          </a:stretch>
        </p:blipFill>
        <p:spPr bwMode="auto">
          <a:xfrm>
            <a:off x="1573" y="1500180"/>
            <a:ext cx="9140854" cy="1894198"/>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sp>
        <p:nvSpPr>
          <p:cNvPr id="16" name="标题 1"/>
          <p:cNvSpPr>
            <a:spLocks noGrp="1"/>
          </p:cNvSpPr>
          <p:nvPr>
            <p:ph type="ctrTitle" hasCustomPrompt="1"/>
          </p:nvPr>
        </p:nvSpPr>
        <p:spPr>
          <a:xfrm>
            <a:off x="6858016" y="190477"/>
            <a:ext cx="1857388" cy="571504"/>
          </a:xfrm>
          <a:prstGeom prst="rect">
            <a:avLst/>
          </a:prstGeom>
          <a:ln>
            <a:noFill/>
          </a:ln>
        </p:spPr>
        <p:txBody>
          <a:bodyPr>
            <a:normAutofit/>
          </a:bodyPr>
          <a:lstStyle>
            <a:lvl1pPr algn="r">
              <a:defRPr sz="2800">
                <a:solidFill>
                  <a:srgbClr val="0070C0"/>
                </a:solidFill>
                <a:latin typeface="方正大黑简体" pitchFamily="65" charset="-122"/>
                <a:ea typeface="方正大黑简体" pitchFamily="65" charset="-122"/>
              </a:defRPr>
            </a:lvl1pPr>
          </a:lstStyle>
          <a:p>
            <a:r>
              <a:rPr lang="zh-CN" altLang="en-US" dirty="0" smtClean="0"/>
              <a:t>平台安全</a:t>
            </a:r>
            <a:endParaRPr lang="zh-CN" altLang="en-US" dirty="0"/>
          </a:p>
        </p:txBody>
      </p:sp>
      <p:sp>
        <p:nvSpPr>
          <p:cNvPr id="17" name="标题 1"/>
          <p:cNvSpPr txBox="1"/>
          <p:nvPr userDrawn="1"/>
        </p:nvSpPr>
        <p:spPr>
          <a:xfrm>
            <a:off x="7215206" y="500042"/>
            <a:ext cx="1500198" cy="571504"/>
          </a:xfrm>
          <a:prstGeom prst="rect">
            <a:avLst/>
          </a:prstGeom>
        </p:spPr>
        <p:txBody>
          <a:bodyPr vert="horz" lIns="91440" tIns="45720" rIns="91440" bIns="45720" rtlCol="0" anchor="ctr">
            <a:normAutofit/>
          </a:bodyPr>
          <a:lstStyle>
            <a:lvl1pPr algn="l">
              <a:defRPr sz="2800">
                <a:solidFill>
                  <a:srgbClr val="0070C0"/>
                </a:solidFill>
                <a:latin typeface="方正大黑简体" pitchFamily="65" charset="-122"/>
                <a:ea typeface="方正大黑简体" pitchFamily="65"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en-US" altLang="zh-CN" sz="1800" b="0" i="0" u="none" strike="noStrike" kern="1200" cap="none" spc="0" normalizeH="0" baseline="0" noProof="0" dirty="0" smtClean="0">
                <a:ln>
                  <a:noFill/>
                </a:ln>
                <a:solidFill>
                  <a:schemeClr val="tx1">
                    <a:lumMod val="50000"/>
                    <a:lumOff val="50000"/>
                  </a:schemeClr>
                </a:solidFill>
                <a:effectLst/>
                <a:uLnTx/>
                <a:uFillTx/>
                <a:latin typeface="Arial" panose="020B0604020202020204" pitchFamily="34" charset="0"/>
                <a:ea typeface="方正大黑简体" pitchFamily="65" charset="-122"/>
                <a:cs typeface="Arial" panose="020B0604020202020204" pitchFamily="34" charset="0"/>
              </a:rPr>
              <a:t>System Safe</a:t>
            </a: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方正大黑简体" pitchFamily="65" charset="-122"/>
              <a:cs typeface="Arial" panose="020B0604020202020204" pitchFamily="34" charset="0"/>
            </a:endParaRPr>
          </a:p>
        </p:txBody>
      </p:sp>
      <p:cxnSp>
        <p:nvCxnSpPr>
          <p:cNvPr id="18" name="直接连接符 17"/>
          <p:cNvCxnSpPr/>
          <p:nvPr userDrawn="1"/>
        </p:nvCxnSpPr>
        <p:spPr>
          <a:xfrm>
            <a:off x="7358082" y="928676"/>
            <a:ext cx="1285884" cy="1582"/>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9" name="直角三角形 18"/>
          <p:cNvSpPr/>
          <p:nvPr userDrawn="1"/>
        </p:nvSpPr>
        <p:spPr>
          <a:xfrm rot="16200000">
            <a:off x="5679285" y="3393285"/>
            <a:ext cx="4429132" cy="250029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rot="16200000">
            <a:off x="5893599" y="3607599"/>
            <a:ext cx="4214818" cy="22859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rot="5400000">
            <a:off x="7143768" y="5572140"/>
            <a:ext cx="1285884" cy="7143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userDrawn="1"/>
        </p:nvSpPr>
        <p:spPr>
          <a:xfrm rot="1759412">
            <a:off x="8071827" y="4350675"/>
            <a:ext cx="214314" cy="92869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rot="10800000">
            <a:off x="0" y="0"/>
            <a:ext cx="2500298" cy="4429132"/>
            <a:chOff x="928662" y="714356"/>
            <a:chExt cx="2500298" cy="4429132"/>
          </a:xfrm>
        </p:grpSpPr>
        <p:sp>
          <p:nvSpPr>
            <p:cNvPr id="24" name="直角三角形 23"/>
            <p:cNvSpPr/>
            <p:nvPr userDrawn="1"/>
          </p:nvSpPr>
          <p:spPr>
            <a:xfrm rot="16200000">
              <a:off x="-35755" y="1678773"/>
              <a:ext cx="4429132" cy="250029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p:cNvSpPr/>
            <p:nvPr userDrawn="1"/>
          </p:nvSpPr>
          <p:spPr>
            <a:xfrm rot="16200000">
              <a:off x="178559" y="1893087"/>
              <a:ext cx="4214818" cy="22859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nvCxnSpPr>
          <p:spPr>
            <a:xfrm rot="5400000">
              <a:off x="1857356" y="3429000"/>
              <a:ext cx="1285884" cy="7143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userDrawn="1"/>
          </p:nvSpPr>
          <p:spPr>
            <a:xfrm rot="1759412">
              <a:off x="2072305" y="3150267"/>
              <a:ext cx="214314" cy="92869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Picture 2" descr="C:\Users\1\Desktop\1.png"/>
          <p:cNvPicPr>
            <a:picLocks noChangeAspect="1" noChangeArrowheads="1"/>
          </p:cNvPicPr>
          <p:nvPr userDrawn="1"/>
        </p:nvPicPr>
        <p:blipFill>
          <a:blip r:embed="rId2" cstate="print"/>
          <a:srcRect/>
          <a:stretch>
            <a:fillRect/>
          </a:stretch>
        </p:blipFill>
        <p:spPr bwMode="auto">
          <a:xfrm rot="18357055">
            <a:off x="-782922" y="2953608"/>
            <a:ext cx="3331346" cy="2588910"/>
          </a:xfrm>
          <a:prstGeom prst="rect">
            <a:avLst/>
          </a:prstGeom>
          <a:noFill/>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过渡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 name="直接连接符 1"/>
          <p:cNvCxnSpPr/>
          <p:nvPr userDrawn="1"/>
        </p:nvCxnSpPr>
        <p:spPr>
          <a:xfrm flipH="1">
            <a:off x="1072754" y="4860131"/>
            <a:ext cx="7965281"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flipH="1">
            <a:off x="105966" y="4860131"/>
            <a:ext cx="594122"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grpSp>
        <p:nvGrpSpPr>
          <p:cNvPr id="4" name="组合 6"/>
          <p:cNvGrpSpPr/>
          <p:nvPr userDrawn="1"/>
        </p:nvGrpSpPr>
        <p:grpSpPr bwMode="auto">
          <a:xfrm flipH="1">
            <a:off x="731044" y="4701779"/>
            <a:ext cx="310754" cy="316706"/>
            <a:chOff x="7019085" y="157473"/>
            <a:chExt cx="3868830" cy="3952255"/>
          </a:xfrm>
        </p:grpSpPr>
        <p:sp>
          <p:nvSpPr>
            <p:cNvPr id="5" name="椭圆 4"/>
            <p:cNvSpPr/>
            <p:nvPr/>
          </p:nvSpPr>
          <p:spPr>
            <a:xfrm>
              <a:off x="8634806" y="157473"/>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 name="椭圆 5"/>
            <p:cNvSpPr/>
            <p:nvPr/>
          </p:nvSpPr>
          <p:spPr>
            <a:xfrm rot="1542857">
              <a:off x="9361133"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 name="椭圆 6"/>
            <p:cNvSpPr/>
            <p:nvPr/>
          </p:nvSpPr>
          <p:spPr>
            <a:xfrm rot="3085714">
              <a:off x="9938502"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椭圆 7"/>
            <p:cNvSpPr/>
            <p:nvPr/>
          </p:nvSpPr>
          <p:spPr>
            <a:xfrm rot="7714286">
              <a:off x="9938502"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椭圆 8"/>
            <p:cNvSpPr/>
            <p:nvPr/>
          </p:nvSpPr>
          <p:spPr>
            <a:xfrm rot="4628572">
              <a:off x="1026461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椭圆 9"/>
            <p:cNvSpPr/>
            <p:nvPr/>
          </p:nvSpPr>
          <p:spPr>
            <a:xfrm rot="9257143">
              <a:off x="9361133"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椭圆 10"/>
            <p:cNvSpPr/>
            <p:nvPr/>
          </p:nvSpPr>
          <p:spPr>
            <a:xfrm rot="6171428">
              <a:off x="1026461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rot="10800000">
              <a:off x="8634806" y="3485688"/>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椭圆 12"/>
            <p:cNvSpPr/>
            <p:nvPr/>
          </p:nvSpPr>
          <p:spPr>
            <a:xfrm rot="12342857">
              <a:off x="7923298"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rot="13885714">
              <a:off x="7344458"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 name="椭圆 14"/>
            <p:cNvSpPr/>
            <p:nvPr/>
          </p:nvSpPr>
          <p:spPr>
            <a:xfrm rot="20057142">
              <a:off x="7923298"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 name="椭圆 15"/>
            <p:cNvSpPr/>
            <p:nvPr/>
          </p:nvSpPr>
          <p:spPr>
            <a:xfrm rot="15428571">
              <a:off x="701835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椭圆 16"/>
            <p:cNvSpPr/>
            <p:nvPr/>
          </p:nvSpPr>
          <p:spPr>
            <a:xfrm rot="16971429">
              <a:off x="701835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 name="椭圆 17"/>
            <p:cNvSpPr/>
            <p:nvPr/>
          </p:nvSpPr>
          <p:spPr>
            <a:xfrm rot="18514286">
              <a:off x="7344458"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9" name="Freeform 5"/>
          <p:cNvSpPr>
            <a:spLocks noEditPoints="1"/>
          </p:cNvSpPr>
          <p:nvPr userDrawn="1"/>
        </p:nvSpPr>
        <p:spPr bwMode="auto">
          <a:xfrm>
            <a:off x="5593616" y="4244020"/>
            <a:ext cx="3189800" cy="61585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alpha val="75000"/>
                  </a:srgbClr>
                </a:gs>
              </a:gsLst>
              <a:lin ang="5400000" scaled="1"/>
            </a:gradFill>
          </a:ln>
          <a:effectLst/>
        </p:spPr>
        <p:txBody>
          <a:bodyPr lIns="91440" tIns="45720" rIns="91440" bIns="45720"/>
          <a:lstStyle/>
          <a:p>
            <a:pPr fontAlgn="auto">
              <a:spcBef>
                <a:spcPts val="0"/>
              </a:spcBef>
              <a:spcAft>
                <a:spcPts val="0"/>
              </a:spcAft>
              <a:defRPr/>
            </a:pPr>
            <a:endParaRPr lang="zh-CN" altLang="en-US" sz="1800" dirty="0">
              <a:latin typeface="+mn-lt"/>
              <a:ea typeface="+mn-ea"/>
            </a:endParaRPr>
          </a:p>
        </p:txBody>
      </p:sp>
      <p:cxnSp>
        <p:nvCxnSpPr>
          <p:cNvPr id="20" name="直接连接符 19" hidden="1"/>
          <p:cNvCxnSpPr/>
          <p:nvPr userDrawn="1"/>
        </p:nvCxnSpPr>
        <p:spPr>
          <a:xfrm>
            <a:off x="2386013" y="323851"/>
            <a:ext cx="0" cy="394097"/>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文本框 27"/>
          <p:cNvSpPr txBox="1"/>
          <p:nvPr userDrawn="1"/>
        </p:nvSpPr>
        <p:spPr>
          <a:xfrm>
            <a:off x="250031" y="341710"/>
            <a:ext cx="920354" cy="623248"/>
          </a:xfrm>
          <a:prstGeom prst="rect">
            <a:avLst/>
          </a:prstGeom>
          <a:noFill/>
        </p:spPr>
        <p:txBody>
          <a:bodyPr lIns="68580" tIns="34290" rIns="68580" bIns="34290">
            <a:spAutoFit/>
          </a:bodyPr>
          <a:lstStyle/>
          <a:p>
            <a:pPr algn="ctr" fontAlgn="auto">
              <a:spcBef>
                <a:spcPts val="0"/>
              </a:spcBef>
              <a:spcAft>
                <a:spcPts val="0"/>
              </a:spcAft>
              <a:defRPr/>
            </a:pPr>
            <a:r>
              <a:rPr lang="zh-CN" altLang="en-US" dirty="0">
                <a:solidFill>
                  <a:schemeClr val="tx1">
                    <a:lumMod val="75000"/>
                    <a:lumOff val="25000"/>
                  </a:schemeClr>
                </a:solidFill>
                <a:latin typeface="+mn-lt"/>
                <a:ea typeface="+mn-ea"/>
              </a:rPr>
              <a:t>第二部分</a:t>
            </a:r>
            <a:endParaRPr lang="zh-CN" altLang="en-US" dirty="0">
              <a:solidFill>
                <a:schemeClr val="tx1">
                  <a:lumMod val="75000"/>
                  <a:lumOff val="25000"/>
                </a:schemeClr>
              </a:solidFill>
              <a:latin typeface="+mn-lt"/>
              <a:ea typeface="+mn-ea"/>
            </a:endParaRPr>
          </a:p>
        </p:txBody>
      </p:sp>
      <p:sp>
        <p:nvSpPr>
          <p:cNvPr id="22" name="任意多边形 21"/>
          <p:cNvSpPr/>
          <p:nvPr userDrawn="1"/>
        </p:nvSpPr>
        <p:spPr>
          <a:xfrm flipV="1">
            <a:off x="130969" y="317897"/>
            <a:ext cx="1039416" cy="32385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3" name="椭圆 22"/>
          <p:cNvSpPr/>
          <p:nvPr userDrawn="1"/>
        </p:nvSpPr>
        <p:spPr>
          <a:xfrm>
            <a:off x="8367612" y="206532"/>
            <a:ext cx="411748" cy="411748"/>
          </a:xfrm>
          <a:prstGeom prst="ellipse">
            <a:avLst/>
          </a:prstGeom>
          <a:blipFill dpi="0" rotWithShape="1">
            <a:blip r:embed="rId2" cstate="print"/>
            <a:srcRect/>
            <a:tile tx="-19050" ty="101600" sx="20000" sy="20000" flip="none" algn="ctr"/>
          </a:blipFill>
          <a:ln w="9525">
            <a:solidFill>
              <a:srgbClr val="4DB8D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4" name="灯片编号占位符 3"/>
          <p:cNvSpPr>
            <a:spLocks noGrp="1"/>
          </p:cNvSpPr>
          <p:nvPr>
            <p:ph type="sldNum" sz="quarter" idx="10"/>
          </p:nvPr>
        </p:nvSpPr>
        <p:spPr>
          <a:xfrm>
            <a:off x="777479" y="4750594"/>
            <a:ext cx="219075" cy="213122"/>
          </a:xfrm>
          <a:prstGeom prst="rect">
            <a:avLst/>
          </a:prstGeom>
        </p:spPr>
        <p:txBody>
          <a:bodyPr lIns="68580" tIns="34290" rIns="68580" bIns="34290" anchor="ctr" anchorCtr="1"/>
          <a:lstStyle>
            <a:lvl1pPr algn="ctr">
              <a:defRPr sz="900" smtClean="0">
                <a:solidFill>
                  <a:schemeClr val="tx1"/>
                </a:solidFill>
              </a:defRPr>
            </a:lvl1pPr>
          </a:lstStyle>
          <a:p>
            <a:pPr>
              <a:defRPr/>
            </a:pPr>
            <a:fld id="{F4A1ADC8-36DA-4AA2-8791-43977C729FD3}" type="slidenum">
              <a:rPr lang="zh-CN" altLang="en-US"/>
            </a:fld>
            <a:endParaRPr lang="zh-CN" altLang="en-US" dirty="0"/>
          </a:p>
        </p:txBody>
      </p:sp>
    </p:spTree>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_过渡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 name="直接连接符 1"/>
          <p:cNvCxnSpPr/>
          <p:nvPr userDrawn="1"/>
        </p:nvCxnSpPr>
        <p:spPr>
          <a:xfrm flipH="1">
            <a:off x="1072754" y="4860131"/>
            <a:ext cx="7965281"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flipH="1">
            <a:off x="105966" y="4860131"/>
            <a:ext cx="594122"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grpSp>
        <p:nvGrpSpPr>
          <p:cNvPr id="4" name="组合 6"/>
          <p:cNvGrpSpPr/>
          <p:nvPr userDrawn="1"/>
        </p:nvGrpSpPr>
        <p:grpSpPr bwMode="auto">
          <a:xfrm flipH="1">
            <a:off x="731044" y="4701779"/>
            <a:ext cx="310754" cy="316706"/>
            <a:chOff x="7019085" y="157473"/>
            <a:chExt cx="3868830" cy="3952255"/>
          </a:xfrm>
        </p:grpSpPr>
        <p:sp>
          <p:nvSpPr>
            <p:cNvPr id="5" name="椭圆 4"/>
            <p:cNvSpPr/>
            <p:nvPr/>
          </p:nvSpPr>
          <p:spPr>
            <a:xfrm>
              <a:off x="8634806" y="157473"/>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 name="椭圆 5"/>
            <p:cNvSpPr/>
            <p:nvPr/>
          </p:nvSpPr>
          <p:spPr>
            <a:xfrm rot="1542857">
              <a:off x="9361133"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 name="椭圆 6"/>
            <p:cNvSpPr/>
            <p:nvPr/>
          </p:nvSpPr>
          <p:spPr>
            <a:xfrm rot="3085714">
              <a:off x="9938502"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椭圆 7"/>
            <p:cNvSpPr/>
            <p:nvPr/>
          </p:nvSpPr>
          <p:spPr>
            <a:xfrm rot="7714286">
              <a:off x="9938502"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椭圆 8"/>
            <p:cNvSpPr/>
            <p:nvPr/>
          </p:nvSpPr>
          <p:spPr>
            <a:xfrm rot="4628572">
              <a:off x="1026461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椭圆 9"/>
            <p:cNvSpPr/>
            <p:nvPr/>
          </p:nvSpPr>
          <p:spPr>
            <a:xfrm rot="9257143">
              <a:off x="9361133"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椭圆 10"/>
            <p:cNvSpPr/>
            <p:nvPr/>
          </p:nvSpPr>
          <p:spPr>
            <a:xfrm rot="6171428">
              <a:off x="1026461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rot="10800000">
              <a:off x="8634806" y="3485688"/>
              <a:ext cx="637388"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椭圆 12"/>
            <p:cNvSpPr/>
            <p:nvPr/>
          </p:nvSpPr>
          <p:spPr>
            <a:xfrm rot="12342857">
              <a:off x="7923298" y="3322244"/>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rot="13885714">
              <a:off x="7344458" y="2862383"/>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 name="椭圆 14"/>
            <p:cNvSpPr/>
            <p:nvPr/>
          </p:nvSpPr>
          <p:spPr>
            <a:xfrm rot="20057142">
              <a:off x="7923298" y="320907"/>
              <a:ext cx="622570" cy="62404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 name="椭圆 15"/>
            <p:cNvSpPr/>
            <p:nvPr/>
          </p:nvSpPr>
          <p:spPr>
            <a:xfrm rot="15428571">
              <a:off x="7018350" y="2193764"/>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椭圆 16"/>
            <p:cNvSpPr/>
            <p:nvPr/>
          </p:nvSpPr>
          <p:spPr>
            <a:xfrm rot="16971429">
              <a:off x="7018350" y="1450858"/>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 name="椭圆 17"/>
            <p:cNvSpPr/>
            <p:nvPr/>
          </p:nvSpPr>
          <p:spPr>
            <a:xfrm rot="18514286">
              <a:off x="7344458" y="782249"/>
              <a:ext cx="624040" cy="622570"/>
            </a:xfrm>
            <a:prstGeom prst="ellipse">
              <a:avLst/>
            </a:pr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9" name="Freeform 5"/>
          <p:cNvSpPr>
            <a:spLocks noEditPoints="1"/>
          </p:cNvSpPr>
          <p:nvPr userDrawn="1"/>
        </p:nvSpPr>
        <p:spPr bwMode="auto">
          <a:xfrm>
            <a:off x="5593616" y="4244020"/>
            <a:ext cx="3189800" cy="61585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alpha val="75000"/>
                  </a:srgbClr>
                </a:gs>
              </a:gsLst>
              <a:lin ang="5400000" scaled="1"/>
            </a:gradFill>
          </a:ln>
          <a:effectLst/>
        </p:spPr>
        <p:txBody>
          <a:bodyPr lIns="91440" tIns="45720" rIns="91440" bIns="45720"/>
          <a:lstStyle/>
          <a:p>
            <a:pPr fontAlgn="auto">
              <a:spcBef>
                <a:spcPts val="0"/>
              </a:spcBef>
              <a:spcAft>
                <a:spcPts val="0"/>
              </a:spcAft>
              <a:defRPr/>
            </a:pPr>
            <a:endParaRPr lang="zh-CN" altLang="en-US" sz="1800" dirty="0">
              <a:latin typeface="+mn-lt"/>
              <a:ea typeface="+mn-ea"/>
            </a:endParaRPr>
          </a:p>
        </p:txBody>
      </p:sp>
      <p:cxnSp>
        <p:nvCxnSpPr>
          <p:cNvPr id="20" name="直接连接符 19" hidden="1"/>
          <p:cNvCxnSpPr/>
          <p:nvPr userDrawn="1"/>
        </p:nvCxnSpPr>
        <p:spPr>
          <a:xfrm>
            <a:off x="2386013" y="323851"/>
            <a:ext cx="0" cy="394097"/>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文本框 27"/>
          <p:cNvSpPr txBox="1"/>
          <p:nvPr userDrawn="1"/>
        </p:nvSpPr>
        <p:spPr>
          <a:xfrm>
            <a:off x="250031" y="341710"/>
            <a:ext cx="920354" cy="623248"/>
          </a:xfrm>
          <a:prstGeom prst="rect">
            <a:avLst/>
          </a:prstGeom>
          <a:noFill/>
        </p:spPr>
        <p:txBody>
          <a:bodyPr lIns="68580" tIns="34290" rIns="68580" bIns="34290">
            <a:spAutoFit/>
          </a:bodyPr>
          <a:lstStyle/>
          <a:p>
            <a:pPr algn="ctr" fontAlgn="auto">
              <a:spcBef>
                <a:spcPts val="0"/>
              </a:spcBef>
              <a:spcAft>
                <a:spcPts val="0"/>
              </a:spcAft>
              <a:defRPr/>
            </a:pPr>
            <a:r>
              <a:rPr lang="zh-CN" altLang="en-US" dirty="0">
                <a:solidFill>
                  <a:schemeClr val="tx1">
                    <a:lumMod val="75000"/>
                    <a:lumOff val="25000"/>
                  </a:schemeClr>
                </a:solidFill>
                <a:latin typeface="+mn-lt"/>
                <a:ea typeface="+mn-ea"/>
              </a:rPr>
              <a:t>第三部分</a:t>
            </a:r>
            <a:endParaRPr lang="zh-CN" altLang="en-US" dirty="0">
              <a:solidFill>
                <a:schemeClr val="tx1">
                  <a:lumMod val="75000"/>
                  <a:lumOff val="25000"/>
                </a:schemeClr>
              </a:solidFill>
              <a:latin typeface="+mn-lt"/>
              <a:ea typeface="+mn-ea"/>
            </a:endParaRPr>
          </a:p>
        </p:txBody>
      </p:sp>
      <p:sp>
        <p:nvSpPr>
          <p:cNvPr id="22" name="任意多边形 21"/>
          <p:cNvSpPr/>
          <p:nvPr userDrawn="1"/>
        </p:nvSpPr>
        <p:spPr>
          <a:xfrm flipV="1">
            <a:off x="130969" y="317897"/>
            <a:ext cx="1039416" cy="32385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3" name="椭圆 22"/>
          <p:cNvSpPr/>
          <p:nvPr userDrawn="1"/>
        </p:nvSpPr>
        <p:spPr>
          <a:xfrm>
            <a:off x="8367612" y="206532"/>
            <a:ext cx="411748" cy="411748"/>
          </a:xfrm>
          <a:prstGeom prst="ellipse">
            <a:avLst/>
          </a:prstGeom>
          <a:blipFill dpi="0" rotWithShape="1">
            <a:blip r:embed="rId2" cstate="print"/>
            <a:srcRect/>
            <a:tile tx="-19050" ty="101600" sx="20000" sy="20000" flip="none" algn="ctr"/>
          </a:blipFill>
          <a:ln w="9525">
            <a:solidFill>
              <a:srgbClr val="4DB8D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24" name="灯片编号占位符 3"/>
          <p:cNvSpPr>
            <a:spLocks noGrp="1"/>
          </p:cNvSpPr>
          <p:nvPr>
            <p:ph type="sldNum" sz="quarter" idx="10"/>
          </p:nvPr>
        </p:nvSpPr>
        <p:spPr>
          <a:xfrm>
            <a:off x="777479" y="4750594"/>
            <a:ext cx="219075" cy="213122"/>
          </a:xfrm>
          <a:prstGeom prst="rect">
            <a:avLst/>
          </a:prstGeom>
        </p:spPr>
        <p:txBody>
          <a:bodyPr lIns="68580" tIns="34290" rIns="68580" bIns="34290" anchor="ctr" anchorCtr="1"/>
          <a:lstStyle>
            <a:lvl1pPr algn="ctr">
              <a:defRPr sz="900" smtClean="0">
                <a:solidFill>
                  <a:schemeClr val="tx1"/>
                </a:solidFill>
              </a:defRPr>
            </a:lvl1pPr>
          </a:lstStyle>
          <a:p>
            <a:pPr>
              <a:defRPr/>
            </a:pPr>
            <a:fld id="{C72DFB79-24F7-461A-98CE-255A7036A260}" type="slidenum">
              <a:rPr lang="zh-CN" altLang="en-US"/>
            </a:fld>
            <a:endParaRPr lang="zh-CN" altLang="en-US" dirty="0"/>
          </a:p>
        </p:txBody>
      </p:sp>
    </p:spTree>
  </p:cSld>
  <p:clrMapOvr>
    <a:masterClrMapping/>
  </p:clrMapOvr>
  <p:transition spd="med">
    <p:fade/>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6.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200" kern="1200">
          <a:solidFill>
            <a:srgbClr val="0070C0"/>
          </a:solidFill>
          <a:latin typeface="汉仪综艺体简" pitchFamily="49" charset="-122"/>
          <a:ea typeface="汉仪综艺体简"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70C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2844" y="1857370"/>
            <a:ext cx="8229600" cy="78581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1472" y="2643189"/>
            <a:ext cx="8229600" cy="357189"/>
          </a:xfrm>
          <a:prstGeom prst="rect">
            <a:avLst/>
          </a:prstGeom>
        </p:spPr>
        <p:txBody>
          <a:bodyPr vert="horz" lIns="91440" tIns="45720" rIns="91440" bIns="45720" rtlCol="0">
            <a:no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4DF5C36-DB87-4496-A10B-A0C8AF06304C}"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FD7F9ED-C9F9-45B1-AD70-B1A383CFF13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spcBef>
          <a:spcPct val="0"/>
        </a:spcBef>
        <a:buNone/>
        <a:defRPr sz="4400" kern="1200">
          <a:solidFill>
            <a:srgbClr val="FFFFFF"/>
          </a:solidFill>
          <a:latin typeface="方正大黑简体" pitchFamily="65" charset="-122"/>
          <a:ea typeface="方正大黑简体" pitchFamily="65"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方正大黑简体" pitchFamily="65" charset="-122"/>
          <a:ea typeface="方正大黑简体" pitchFamily="65" charset="-122"/>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方正大黑简体" pitchFamily="65" charset="-122"/>
          <a:ea typeface="方正大黑简体" pitchFamily="65"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方正大黑简体" pitchFamily="65" charset="-122"/>
          <a:ea typeface="方正大黑简体" pitchFamily="65"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方正大黑简体" pitchFamily="65" charset="-122"/>
          <a:ea typeface="方正大黑简体" pitchFamily="65"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方正大黑简体" pitchFamily="65" charset="-122"/>
          <a:ea typeface="方正大黑简体" pitchFamily="65"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0" Type="http://schemas.openxmlformats.org/officeDocument/2006/relationships/notesSlide" Target="../notesSlides/notesSlide5.xml"/><Relationship Id="rId2" Type="http://schemas.openxmlformats.org/officeDocument/2006/relationships/image" Target="../media/image23.jpeg"/><Relationship Id="rId19" Type="http://schemas.openxmlformats.org/officeDocument/2006/relationships/slideLayout" Target="../slideLayouts/slideLayout2.xml"/><Relationship Id="rId18" Type="http://schemas.openxmlformats.org/officeDocument/2006/relationships/image" Target="../media/image39.jpeg"/><Relationship Id="rId17" Type="http://schemas.openxmlformats.org/officeDocument/2006/relationships/image" Target="../media/image38.jpeg"/><Relationship Id="rId16" Type="http://schemas.openxmlformats.org/officeDocument/2006/relationships/image" Target="../media/image37.jpeg"/><Relationship Id="rId15" Type="http://schemas.openxmlformats.org/officeDocument/2006/relationships/image" Target="../media/image36.jpe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jpeg"/><Relationship Id="rId10" Type="http://schemas.openxmlformats.org/officeDocument/2006/relationships/image" Target="../media/image31.jpe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标题 9"/>
          <p:cNvSpPr>
            <a:spLocks noGrp="1"/>
          </p:cNvSpPr>
          <p:nvPr>
            <p:ph type="title"/>
          </p:nvPr>
        </p:nvSpPr>
        <p:spPr>
          <a:xfrm>
            <a:off x="6985" y="2517775"/>
            <a:ext cx="8229600" cy="636905"/>
          </a:xfrm>
          <a:prstGeom prst="rect">
            <a:avLst/>
          </a:prstGeom>
        </p:spPr>
        <p:txBody>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米家有品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毕业项目答辩</a:t>
            </a:r>
            <a:endParaRPr lang="zh-CN" altLang="en-US" b="1" dirty="0">
              <a:latin typeface="微软雅黑" panose="020B0503020204020204" pitchFamily="34" charset="-122"/>
              <a:ea typeface="微软雅黑" panose="020B0503020204020204" pitchFamily="34" charset="-122"/>
            </a:endParaRPr>
          </a:p>
        </p:txBody>
      </p:sp>
      <p:sp>
        <p:nvSpPr>
          <p:cNvPr id="15" name="标题 9"/>
          <p:cNvSpPr txBox="1"/>
          <p:nvPr/>
        </p:nvSpPr>
        <p:spPr>
          <a:xfrm>
            <a:off x="365760" y="1042035"/>
            <a:ext cx="4203065" cy="857250"/>
          </a:xfrm>
          <a:prstGeom prst="rect">
            <a:avLst/>
          </a:prstGeom>
        </p:spPr>
        <p:txBody>
          <a:bodyPr>
            <a:scene3d>
              <a:camera prst="orthographicFront"/>
              <a:lightRig rig="threePt" dir="t"/>
            </a:scene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5400" b="1" i="0" u="none" strike="noStrike" kern="1200" cap="none" spc="0" normalizeH="0" baseline="0"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cs typeface="+mj-cs"/>
              </a:rPr>
              <a:t>WELCOME</a:t>
            </a:r>
            <a:endParaRPr kumimoji="0" lang="en-US" sz="5400" b="1" i="0" u="none" strike="noStrike" kern="1200" cap="none" spc="0" normalizeH="0" baseline="0"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293370" y="3896995"/>
            <a:ext cx="5303520" cy="1198880"/>
          </a:xfrm>
          <a:prstGeom prst="rect">
            <a:avLst/>
          </a:prstGeom>
          <a:noFill/>
        </p:spPr>
        <p:txBody>
          <a:bodyPr wrap="square" rtlCol="0">
            <a:spAutoFit/>
            <a:scene3d>
              <a:camera prst="orthographicFront"/>
              <a:lightRig rig="threePt" dir="t"/>
            </a:scene3d>
          </a:bodyPr>
          <a:p>
            <a:r>
              <a:rPr lang="zh-CN" altLang="en-US" sz="2400">
                <a:solidFill>
                  <a:schemeClr val="accent1"/>
                </a:solidFill>
                <a:effectLst>
                  <a:outerShdw blurRad="38100" dist="25400" dir="5400000" algn="ctr" rotWithShape="0">
                    <a:srgbClr val="6E747A">
                      <a:alpha val="43000"/>
                    </a:srgbClr>
                  </a:outerShdw>
                </a:effectLst>
              </a:rPr>
              <a:t>组长</a:t>
            </a:r>
            <a:r>
              <a:rPr lang="en-US" altLang="zh-CN" sz="2400">
                <a:solidFill>
                  <a:schemeClr val="accent1"/>
                </a:solidFill>
                <a:effectLst>
                  <a:outerShdw blurRad="38100" dist="25400" dir="5400000" algn="ctr" rotWithShape="0">
                    <a:srgbClr val="6E747A">
                      <a:alpha val="43000"/>
                    </a:srgbClr>
                  </a:outerShdw>
                </a:effectLst>
              </a:rPr>
              <a:t>:</a:t>
            </a:r>
            <a:r>
              <a:rPr lang="zh-CN" altLang="en-US" sz="2400">
                <a:solidFill>
                  <a:schemeClr val="accent1"/>
                </a:solidFill>
                <a:effectLst>
                  <a:outerShdw blurRad="38100" dist="25400" dir="5400000" algn="ctr" rotWithShape="0">
                    <a:srgbClr val="6E747A">
                      <a:alpha val="43000"/>
                    </a:srgbClr>
                  </a:outerShdw>
                </a:effectLst>
              </a:rPr>
              <a:t>杨波   组员</a:t>
            </a:r>
            <a:r>
              <a:rPr lang="en-US" altLang="zh-CN" sz="2400">
                <a:solidFill>
                  <a:schemeClr val="accent1"/>
                </a:solidFill>
                <a:effectLst>
                  <a:outerShdw blurRad="38100" dist="25400" dir="5400000" algn="ctr" rotWithShape="0">
                    <a:srgbClr val="6E747A">
                      <a:alpha val="43000"/>
                    </a:srgbClr>
                  </a:outerShdw>
                </a:effectLst>
              </a:rPr>
              <a:t>:</a:t>
            </a:r>
            <a:r>
              <a:rPr lang="zh-CN" altLang="en-US" sz="2400">
                <a:solidFill>
                  <a:schemeClr val="accent1"/>
                </a:solidFill>
                <a:effectLst>
                  <a:outerShdw blurRad="38100" dist="25400" dir="5400000" algn="ctr" rotWithShape="0">
                    <a:srgbClr val="6E747A">
                      <a:alpha val="43000"/>
                    </a:srgbClr>
                  </a:outerShdw>
                </a:effectLst>
              </a:rPr>
              <a:t>陈万军、王宇、姬利</a:t>
            </a:r>
            <a:endParaRPr lang="zh-CN" altLang="en-US" sz="2400">
              <a:solidFill>
                <a:schemeClr val="accent1"/>
              </a:solidFill>
              <a:effectLst>
                <a:outerShdw blurRad="38100" dist="25400" dir="5400000" algn="ctr" rotWithShape="0">
                  <a:srgbClr val="6E747A">
                    <a:alpha val="43000"/>
                  </a:srgbClr>
                </a:outerShdw>
              </a:effectLst>
            </a:endParaRPr>
          </a:p>
          <a:p>
            <a:r>
              <a:rPr lang="zh-CN" altLang="en-US" sz="2400">
                <a:solidFill>
                  <a:schemeClr val="accent1"/>
                </a:solidFill>
                <a:effectLst>
                  <a:outerShdw blurRad="38100" dist="25400" dir="5400000" algn="ctr" rotWithShape="0">
                    <a:srgbClr val="6E747A">
                      <a:alpha val="43000"/>
                    </a:srgbClr>
                  </a:outerShdw>
                </a:effectLst>
              </a:rPr>
              <a:t>王俊、李义超</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p:txBody>
      </p:sp>
      <p:sp>
        <p:nvSpPr>
          <p:cNvPr id="4" name="矩形 3"/>
          <p:cNvSpPr/>
          <p:nvPr/>
        </p:nvSpPr>
        <p:spPr>
          <a:xfrm rot="2700000">
            <a:off x="6423660" y="829310"/>
            <a:ext cx="1504315" cy="1494790"/>
          </a:xfrm>
          <a:prstGeom prst="rect">
            <a:avLst/>
          </a:prstGeom>
          <a:solidFill>
            <a:schemeClr val="accent5">
              <a:lumMod val="20000"/>
              <a:lumOff val="80000"/>
            </a:schemeClr>
          </a:solidFill>
          <a:ln w="3175">
            <a:solidFill>
              <a:srgbClr val="BEE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rot="18900000">
            <a:off x="5509260" y="215265"/>
            <a:ext cx="1048385" cy="11144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rot="18900000">
            <a:off x="5008880" y="859155"/>
            <a:ext cx="475615" cy="5149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直角三角形 7"/>
          <p:cNvSpPr/>
          <p:nvPr/>
        </p:nvSpPr>
        <p:spPr>
          <a:xfrm rot="18960000">
            <a:off x="6415405" y="-498475"/>
            <a:ext cx="1065530" cy="99695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7270115" y="-10795"/>
            <a:ext cx="1885315" cy="2364740"/>
          </a:xfrm>
          <a:custGeom>
            <a:avLst/>
            <a:gdLst>
              <a:gd name="connisteX0" fmla="*/ 434340 w 1840230"/>
              <a:gd name="connsiteY0" fmla="*/ 0 h 2307590"/>
              <a:gd name="connisteX1" fmla="*/ 1840230 w 1840230"/>
              <a:gd name="connsiteY1" fmla="*/ 0 h 2307590"/>
              <a:gd name="connisteX2" fmla="*/ 1840230 w 1840230"/>
              <a:gd name="connsiteY2" fmla="*/ 2307590 h 2307590"/>
              <a:gd name="connisteX3" fmla="*/ 0 w 1840230"/>
              <a:gd name="connsiteY3" fmla="*/ 455930 h 2307590"/>
              <a:gd name="connisteX4" fmla="*/ 434340 w 1840230"/>
              <a:gd name="connsiteY4" fmla="*/ 0 h 230759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840230" h="2307590">
                <a:moveTo>
                  <a:pt x="434340" y="0"/>
                </a:moveTo>
                <a:lnTo>
                  <a:pt x="1840230" y="0"/>
                </a:lnTo>
                <a:lnTo>
                  <a:pt x="1840230" y="2307590"/>
                </a:lnTo>
                <a:lnTo>
                  <a:pt x="0" y="455930"/>
                </a:lnTo>
                <a:lnTo>
                  <a:pt x="434340" y="0"/>
                </a:lnTo>
                <a:close/>
              </a:path>
            </a:pathLst>
          </a:custGeom>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7945" y="3508375"/>
            <a:ext cx="6047740"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93370" y="3375025"/>
            <a:ext cx="2098675" cy="521970"/>
          </a:xfrm>
          <a:prstGeom prst="rect">
            <a:avLst/>
          </a:prstGeom>
          <a:noFill/>
        </p:spPr>
        <p:txBody>
          <a:bodyPr wrap="square" rtlCol="0">
            <a:spAutoFit/>
            <a:scene3d>
              <a:camera prst="orthographicFront"/>
              <a:lightRig rig="threePt" dir="t"/>
            </a:scene3d>
          </a:bodyPr>
          <a:p>
            <a:r>
              <a:rPr lang="zh-CN" altLang="en-US" sz="2800">
                <a:ln w="22225">
                  <a:solidFill>
                    <a:schemeClr val="accent2"/>
                  </a:solidFill>
                  <a:prstDash val="solid"/>
                </a:ln>
                <a:solidFill>
                  <a:schemeClr val="accent2">
                    <a:lumMod val="40000"/>
                    <a:lumOff val="60000"/>
                  </a:schemeClr>
                </a:solidFill>
                <a:effectLst/>
              </a:rPr>
              <a:t>项目成员</a:t>
            </a:r>
            <a:r>
              <a:rPr lang="en-US" altLang="zh-CN" sz="2800">
                <a:ln w="22225">
                  <a:solidFill>
                    <a:schemeClr val="accent2"/>
                  </a:solidFill>
                  <a:prstDash val="solid"/>
                </a:ln>
                <a:solidFill>
                  <a:schemeClr val="accent2">
                    <a:lumMod val="40000"/>
                    <a:lumOff val="60000"/>
                  </a:schemeClr>
                </a:solidFill>
                <a:effectLst/>
              </a:rPr>
              <a:t>:</a:t>
            </a:r>
            <a:endParaRPr lang="en-US" altLang="zh-CN" sz="2800">
              <a:ln w="22225">
                <a:solidFill>
                  <a:schemeClr val="accent2"/>
                </a:solidFill>
                <a:prstDash val="solid"/>
              </a:ln>
              <a:solidFill>
                <a:schemeClr val="accent2">
                  <a:lumMod val="40000"/>
                  <a:lumOff val="60000"/>
                </a:schemeClr>
              </a:solidFill>
              <a:effectLst/>
            </a:endParaRPr>
          </a:p>
        </p:txBody>
      </p:sp>
      <p:cxnSp>
        <p:nvCxnSpPr>
          <p:cNvPr id="13" name="直接连接符 12"/>
          <p:cNvCxnSpPr/>
          <p:nvPr/>
        </p:nvCxnSpPr>
        <p:spPr>
          <a:xfrm>
            <a:off x="245110" y="3319145"/>
            <a:ext cx="5478780" cy="21590"/>
          </a:xfrm>
          <a:prstGeom prst="line">
            <a:avLst/>
          </a:prstGeom>
          <a:ln w="38100"/>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 name="直接连接符 6"/>
          <p:cNvCxnSpPr>
            <a:cxnSpLocks noChangeShapeType="1"/>
          </p:cNvCxnSpPr>
          <p:nvPr/>
        </p:nvCxnSpPr>
        <p:spPr bwMode="auto">
          <a:xfrm flipV="1">
            <a:off x="3444511" y="2160581"/>
            <a:ext cx="4448529" cy="1"/>
          </a:xfrm>
          <a:prstGeom prst="line">
            <a:avLst/>
          </a:prstGeom>
          <a:noFill/>
          <a:ln w="19050">
            <a:solidFill>
              <a:schemeClr val="bg1"/>
            </a:solidFill>
            <a:round/>
            <a:headEnd type="oval" w="med" len="med"/>
            <a:tailEnd type="oval" w="med" len="med"/>
          </a:ln>
          <a:extLst>
            <a:ext uri="{909E8E84-426E-40DD-AFC4-6F175D3DCCD1}">
              <a14:hiddenFill xmlns:a14="http://schemas.microsoft.com/office/drawing/2010/main">
                <a:noFill/>
              </a14:hiddenFill>
            </a:ext>
          </a:extLst>
        </p:spPr>
      </p:cxnSp>
      <p:grpSp>
        <p:nvGrpSpPr>
          <p:cNvPr id="2" name="Group 4"/>
          <p:cNvGrpSpPr/>
          <p:nvPr/>
        </p:nvGrpSpPr>
        <p:grpSpPr bwMode="auto">
          <a:xfrm>
            <a:off x="1498320" y="1500180"/>
            <a:ext cx="1373457" cy="1776414"/>
            <a:chOff x="0" y="0"/>
            <a:chExt cx="1152785" cy="1490412"/>
          </a:xfrm>
        </p:grpSpPr>
        <p:grpSp>
          <p:nvGrpSpPr>
            <p:cNvPr id="3" name="Group 5"/>
            <p:cNvGrpSpPr/>
            <p:nvPr/>
          </p:nvGrpSpPr>
          <p:grpSpPr bwMode="auto">
            <a:xfrm>
              <a:off x="138402" y="0"/>
              <a:ext cx="1014383" cy="1490412"/>
              <a:chOff x="0" y="0"/>
              <a:chExt cx="1014383" cy="1490412"/>
            </a:xfrm>
          </p:grpSpPr>
          <p:sp>
            <p:nvSpPr>
              <p:cNvPr id="11" name="圆角矩形 11"/>
              <p:cNvSpPr>
                <a:spLocks noChangeArrowheads="1"/>
              </p:cNvSpPr>
              <p:nvPr/>
            </p:nvSpPr>
            <p:spPr bwMode="auto">
              <a:xfrm rot="1132031">
                <a:off x="0" y="0"/>
                <a:ext cx="1014383" cy="1490412"/>
              </a:xfrm>
              <a:prstGeom prst="roundRect">
                <a:avLst>
                  <a:gd name="adj" fmla="val 12134"/>
                </a:avLst>
              </a:prstGeom>
              <a:solidFill>
                <a:srgbClr val="16304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solidFill>
                    <a:srgbClr val="FFFFFF"/>
                  </a:solidFill>
                </a:endParaRPr>
              </a:p>
            </p:txBody>
          </p:sp>
          <p:sp>
            <p:nvSpPr>
              <p:cNvPr id="12" name="KSO_GN2"/>
              <p:cNvSpPr>
                <a:spLocks noChangeArrowheads="1"/>
              </p:cNvSpPr>
              <p:nvPr/>
            </p:nvSpPr>
            <p:spPr bwMode="auto">
              <a:xfrm rot="1132031">
                <a:off x="43080" y="31875"/>
                <a:ext cx="931612" cy="1428311"/>
              </a:xfrm>
              <a:prstGeom prst="roundRect">
                <a:avLst>
                  <a:gd name="adj" fmla="val 12134"/>
                </a:avLst>
              </a:prstGeom>
              <a:noFill/>
              <a:ln w="25400">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400" dirty="0" smtClean="0">
                    <a:solidFill>
                      <a:srgbClr val="FFFFFF"/>
                    </a:solidFill>
                    <a:latin typeface="Impact" panose="020B0806030902050204" pitchFamily="34" charset="0"/>
                    <a:ea typeface="Gungsuh" panose="02030600000101010101" pitchFamily="18" charset="-127"/>
                  </a:rPr>
                  <a:t>3</a:t>
                </a:r>
                <a:endParaRPr lang="zh-CN" altLang="en-US" sz="6400" dirty="0">
                  <a:solidFill>
                    <a:srgbClr val="FFFFFF"/>
                  </a:solidFill>
                  <a:latin typeface="Impact" panose="020B0806030902050204" pitchFamily="34" charset="0"/>
                  <a:ea typeface="Gungsuh" panose="02030600000101010101" pitchFamily="18" charset="-127"/>
                </a:endParaRPr>
              </a:p>
            </p:txBody>
          </p:sp>
        </p:grpSp>
        <p:sp>
          <p:nvSpPr>
            <p:cNvPr id="10" name="圆角矩形 26"/>
            <p:cNvSpPr/>
            <p:nvPr/>
          </p:nvSpPr>
          <p:spPr bwMode="auto">
            <a:xfrm rot="1132031">
              <a:off x="0" y="832988"/>
              <a:ext cx="1014383" cy="634430"/>
            </a:xfrm>
            <a:custGeom>
              <a:avLst/>
              <a:gdLst>
                <a:gd name="T0" fmla="*/ 0 w 1321797"/>
                <a:gd name="T1" fmla="*/ 266030 h 826698"/>
                <a:gd name="T2" fmla="*/ 778465 w 1321797"/>
                <a:gd name="T3" fmla="*/ 0 h 826698"/>
                <a:gd name="T4" fmla="*/ 778465 w 1321797"/>
                <a:gd name="T5" fmla="*/ 392435 h 826698"/>
                <a:gd name="T6" fmla="*/ 684022 w 1321797"/>
                <a:gd name="T7" fmla="*/ 486878 h 826698"/>
                <a:gd name="T8" fmla="*/ 94443 w 1321797"/>
                <a:gd name="T9" fmla="*/ 486878 h 826698"/>
                <a:gd name="T10" fmla="*/ 0 w 1321797"/>
                <a:gd name="T11" fmla="*/ 392435 h 826698"/>
                <a:gd name="T12" fmla="*/ 0 w 1321797"/>
                <a:gd name="T13" fmla="*/ 266030 h 826698"/>
                <a:gd name="T14" fmla="*/ 0 60000 65536"/>
                <a:gd name="T15" fmla="*/ 0 60000 65536"/>
                <a:gd name="T16" fmla="*/ 0 60000 65536"/>
                <a:gd name="T17" fmla="*/ 0 60000 65536"/>
                <a:gd name="T18" fmla="*/ 0 60000 65536"/>
                <a:gd name="T19" fmla="*/ 0 60000 65536"/>
                <a:gd name="T20" fmla="*/ 0 60000 65536"/>
                <a:gd name="T21" fmla="*/ 0 w 1321797"/>
                <a:gd name="T22" fmla="*/ 0 h 826698"/>
                <a:gd name="T23" fmla="*/ 1321797 w 1321797"/>
                <a:gd name="T24" fmla="*/ 826698 h 826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1797" h="826698">
                  <a:moveTo>
                    <a:pt x="0" y="451707"/>
                  </a:moveTo>
                  <a:lnTo>
                    <a:pt x="1321797" y="0"/>
                  </a:lnTo>
                  <a:lnTo>
                    <a:pt x="1321797" y="666338"/>
                  </a:lnTo>
                  <a:cubicBezTo>
                    <a:pt x="1321797" y="754902"/>
                    <a:pt x="1250001" y="826698"/>
                    <a:pt x="1161437" y="826698"/>
                  </a:cubicBezTo>
                  <a:lnTo>
                    <a:pt x="160360" y="826698"/>
                  </a:lnTo>
                  <a:cubicBezTo>
                    <a:pt x="71796" y="826698"/>
                    <a:pt x="0" y="754902"/>
                    <a:pt x="0" y="666338"/>
                  </a:cubicBezTo>
                  <a:lnTo>
                    <a:pt x="0" y="451707"/>
                  </a:lnTo>
                  <a:close/>
                </a:path>
              </a:pathLst>
            </a:custGeom>
            <a:blipFill dpi="0" rotWithShape="1">
              <a:blip r:embed="rId1" cstate="print">
                <a:alphaModFix amt="66000"/>
              </a:blip>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13" name="KSO_GT2"/>
          <p:cNvSpPr txBox="1">
            <a:spLocks noChangeArrowheads="1"/>
          </p:cNvSpPr>
          <p:nvPr/>
        </p:nvSpPr>
        <p:spPr bwMode="auto">
          <a:xfrm>
            <a:off x="3708787" y="1698032"/>
            <a:ext cx="4157266" cy="46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80000"/>
              </a:lnSpc>
              <a:buFont typeface="Arial" panose="020B0604020202020204" pitchFamily="34" charset="0"/>
              <a:buNone/>
            </a:pPr>
            <a:r>
              <a:rPr lang="zh-CN" altLang="zh-CN" sz="24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rPr>
              <a:t>项目成果</a:t>
            </a:r>
            <a:endParaRPr lang="zh-CN" altLang="zh-CN" sz="24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4" name="图片 3" descr="logo"/>
          <p:cNvPicPr>
            <a:picLocks noChangeAspect="1"/>
          </p:cNvPicPr>
          <p:nvPr/>
        </p:nvPicPr>
        <p:blipFill>
          <a:blip r:embed="rId2"/>
          <a:stretch>
            <a:fillRect/>
          </a:stretch>
        </p:blipFill>
        <p:spPr>
          <a:xfrm>
            <a:off x="8134350" y="4127500"/>
            <a:ext cx="901700" cy="991235"/>
          </a:xfrm>
          <a:prstGeom prst="rect">
            <a:avLst/>
          </a:prstGeom>
        </p:spPr>
      </p:pic>
      <p:sp>
        <p:nvSpPr>
          <p:cNvPr id="5" name="文本框 4"/>
          <p:cNvSpPr txBox="1"/>
          <p:nvPr/>
        </p:nvSpPr>
        <p:spPr>
          <a:xfrm>
            <a:off x="4225290" y="2317750"/>
            <a:ext cx="4203700" cy="398780"/>
          </a:xfrm>
          <a:prstGeom prst="rect">
            <a:avLst/>
          </a:prstGeom>
          <a:noFill/>
        </p:spPr>
        <p:txBody>
          <a:bodyPr wrap="square" rtlCol="0">
            <a:spAutoFit/>
          </a:bodyPr>
          <a:p>
            <a:r>
              <a:rPr lang="zh-CN" altLang="zh-CN"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mn-ea"/>
              </a:rPr>
              <a:t>项目进度、项目效果、技术难点</a:t>
            </a:r>
            <a:endParaRPr lang="en-US" altLang="zh-CN"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mn-ea"/>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cstate="print"/>
          <a:srcRect/>
          <a:stretch>
            <a:fillRect/>
          </a:stretch>
        </p:blipFill>
        <p:spPr bwMode="auto">
          <a:xfrm>
            <a:off x="1116942" y="1153150"/>
            <a:ext cx="6929486" cy="3123077"/>
          </a:xfrm>
          <a:prstGeom prst="rect">
            <a:avLst/>
          </a:prstGeom>
          <a:noFill/>
          <a:ln w="9525">
            <a:noFill/>
            <a:miter lim="800000"/>
            <a:headEnd/>
            <a:tailEnd/>
          </a:ln>
          <a:effectLst/>
        </p:spPr>
      </p:pic>
      <p:sp>
        <p:nvSpPr>
          <p:cNvPr id="2" name="标题 1"/>
          <p:cNvSpPr>
            <a:spLocks noGrp="1"/>
          </p:cNvSpPr>
          <p:nvPr>
            <p:ph type="ctrTitle"/>
          </p:nvPr>
        </p:nvSpPr>
        <p:spPr>
          <a:xfrm>
            <a:off x="70455" y="142858"/>
            <a:ext cx="8864500" cy="428628"/>
          </a:xfrm>
          <a:prstGeom prst="rect">
            <a:avLst/>
          </a:prstGeom>
        </p:spPr>
        <p:txBody>
          <a:bodyPr>
            <a:noAutofit/>
          </a:bodyPr>
          <a:lstStyle/>
          <a:p>
            <a:r>
              <a:rPr lang="zh-CN" altLang="en-US" sz="2400" dirty="0">
                <a:latin typeface="微软雅黑" panose="020B0503020204020204" pitchFamily="34" charset="-122"/>
                <a:ea typeface="微软雅黑" panose="020B0503020204020204" pitchFamily="34" charset="-122"/>
              </a:rPr>
              <a:t>项目进度</a:t>
            </a:r>
            <a:endParaRPr lang="zh-CN" altLang="en-US" sz="2400" dirty="0">
              <a:latin typeface="微软雅黑" panose="020B0503020204020204" pitchFamily="34" charset="-122"/>
              <a:ea typeface="微软雅黑" panose="020B0503020204020204" pitchFamily="34" charset="-122"/>
            </a:endParaRPr>
          </a:p>
        </p:txBody>
      </p:sp>
      <p:grpSp>
        <p:nvGrpSpPr>
          <p:cNvPr id="42" name="组合 38"/>
          <p:cNvGrpSpPr/>
          <p:nvPr/>
        </p:nvGrpSpPr>
        <p:grpSpPr bwMode="auto">
          <a:xfrm>
            <a:off x="1357290" y="1642110"/>
            <a:ext cx="6429420" cy="2215524"/>
            <a:chOff x="1128217" y="1681112"/>
            <a:chExt cx="8738047" cy="3610657"/>
          </a:xfrm>
        </p:grpSpPr>
        <p:cxnSp>
          <p:nvCxnSpPr>
            <p:cNvPr id="43" name="直接连接符 42"/>
            <p:cNvCxnSpPr/>
            <p:nvPr/>
          </p:nvCxnSpPr>
          <p:spPr>
            <a:xfrm>
              <a:off x="1346158" y="1699740"/>
              <a:ext cx="0" cy="1483996"/>
            </a:xfrm>
            <a:prstGeom prst="line">
              <a:avLst/>
            </a:pr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22225" cap="rnd">
              <a:solidFill>
                <a:srgbClr val="D46C2E"/>
              </a:solidFill>
              <a:prstDash val="sysDot"/>
              <a:headEnd type="none" w="sm" len="sm"/>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44" name="矩形 43"/>
            <p:cNvSpPr/>
            <p:nvPr/>
          </p:nvSpPr>
          <p:spPr>
            <a:xfrm>
              <a:off x="1128217" y="3177403"/>
              <a:ext cx="1728510" cy="503194"/>
            </a:xfrm>
            <a:prstGeom prst="rect">
              <a:avLst/>
            </a:prstGeom>
            <a:solidFill>
              <a:schemeClr val="bg1">
                <a:lumMod val="50000"/>
              </a:schemeClr>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第一天</a:t>
              </a:r>
              <a:endParaRPr lang="zh-CN" altLang="en-US" dirty="0"/>
            </a:p>
          </p:txBody>
        </p:sp>
        <p:sp>
          <p:nvSpPr>
            <p:cNvPr id="45" name="文本框 11"/>
            <p:cNvSpPr txBox="1"/>
            <p:nvPr/>
          </p:nvSpPr>
          <p:spPr>
            <a:xfrm>
              <a:off x="1346559" y="2072280"/>
              <a:ext cx="1348023" cy="850659"/>
            </a:xfrm>
            <a:prstGeom prst="rect">
              <a:avLst/>
            </a:prstGeom>
            <a:noFill/>
          </p:spPr>
          <p:txBody>
            <a:bodyPr wrap="square">
              <a:spAutoFit/>
            </a:bodyPr>
            <a:lstStyle/>
            <a:p>
              <a:pPr fontAlgn="auto">
                <a:spcBef>
                  <a:spcPts val="0"/>
                </a:spcBef>
                <a:spcAft>
                  <a:spcPts val="0"/>
                </a:spcAft>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需求分析</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任务分配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V="1">
              <a:off x="3077352" y="3674678"/>
              <a:ext cx="0" cy="1617091"/>
            </a:xfrm>
            <a:prstGeom prst="line">
              <a:avLst/>
            </a:pr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22225" cap="rnd">
              <a:solidFill>
                <a:srgbClr val="D46C2E"/>
              </a:solidFill>
              <a:prstDash val="sysDot"/>
              <a:headEnd type="none" w="sm" len="sm"/>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47" name="文本框 17"/>
            <p:cNvSpPr txBox="1"/>
            <p:nvPr/>
          </p:nvSpPr>
          <p:spPr>
            <a:xfrm>
              <a:off x="3144015" y="4232998"/>
              <a:ext cx="1511617" cy="850659"/>
            </a:xfrm>
            <a:prstGeom prst="rect">
              <a:avLst/>
            </a:prstGeom>
            <a:noFill/>
          </p:spPr>
          <p:txBody>
            <a:bodyPr wrap="square">
              <a:spAutoFit/>
            </a:bodyPr>
            <a:lstStyle/>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前端后台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同时开工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4704996" y="1681112"/>
              <a:ext cx="0" cy="1502623"/>
            </a:xfrm>
            <a:prstGeom prst="line">
              <a:avLst/>
            </a:pr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22225" cap="rnd">
              <a:solidFill>
                <a:srgbClr val="D46C2E"/>
              </a:solidFill>
              <a:prstDash val="sysDot"/>
              <a:headEnd type="none" w="sm" len="sm"/>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49" name="文本框 22"/>
            <p:cNvSpPr txBox="1"/>
            <p:nvPr/>
          </p:nvSpPr>
          <p:spPr>
            <a:xfrm>
              <a:off x="4871797" y="1982546"/>
              <a:ext cx="1223764" cy="499840"/>
            </a:xfrm>
            <a:prstGeom prst="rect">
              <a:avLst/>
            </a:prstGeom>
            <a:noFill/>
          </p:spPr>
          <p:txBody>
            <a:bodyPr>
              <a:spAutoFit/>
            </a:bodyPr>
            <a:lstStyle/>
            <a:p>
              <a:pPr>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V="1">
              <a:off x="6533784" y="3674678"/>
              <a:ext cx="0" cy="1617091"/>
            </a:xfrm>
            <a:prstGeom prst="line">
              <a:avLst/>
            </a:pr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22225" cap="rnd">
              <a:solidFill>
                <a:srgbClr val="D46C2E"/>
              </a:solidFill>
              <a:prstDash val="sysDot"/>
              <a:headEnd type="none" w="sm" len="sm"/>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52" name="文本框 28"/>
            <p:cNvSpPr txBox="1"/>
            <p:nvPr/>
          </p:nvSpPr>
          <p:spPr>
            <a:xfrm>
              <a:off x="6601036" y="4132950"/>
              <a:ext cx="1223766" cy="850659"/>
            </a:xfrm>
            <a:prstGeom prst="rect">
              <a:avLst/>
            </a:prstGeom>
            <a:noFill/>
          </p:spPr>
          <p:txBody>
            <a:bodyPr>
              <a:spAutoFit/>
            </a:bodyPr>
            <a:lstStyle/>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功能扩展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流程跑通</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8258876" y="1718367"/>
              <a:ext cx="0" cy="1465368"/>
            </a:xfrm>
            <a:prstGeom prst="line">
              <a:avLst/>
            </a:prstGeom>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l="-116602" t="-43714" r="-116602" b="-43714"/>
            </a:gradFill>
            <a:ln w="22225" cap="rnd">
              <a:solidFill>
                <a:srgbClr val="D46C2E"/>
              </a:solidFill>
              <a:prstDash val="sysDot"/>
              <a:headEnd type="none" w="sm" len="sm"/>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54" name="文本框 33"/>
            <p:cNvSpPr txBox="1"/>
            <p:nvPr/>
          </p:nvSpPr>
          <p:spPr>
            <a:xfrm>
              <a:off x="8329545" y="2098452"/>
              <a:ext cx="1222178" cy="850659"/>
            </a:xfrm>
            <a:prstGeom prst="rect">
              <a:avLst/>
            </a:prstGeom>
            <a:noFill/>
          </p:spPr>
          <p:txBody>
            <a:bodyPr>
              <a:spAutoFit/>
            </a:bodyPr>
            <a:lstStyle/>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项目打包</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联调测试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2856727" y="3177403"/>
              <a:ext cx="1728509" cy="503194"/>
            </a:xfrm>
            <a:prstGeom prst="rect">
              <a:avLst/>
            </a:prstGeom>
            <a:solidFill>
              <a:srgbClr val="0070C0"/>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第二天</a:t>
              </a:r>
              <a:endParaRPr lang="zh-CN" altLang="en-US" dirty="0"/>
            </a:p>
          </p:txBody>
        </p:sp>
        <p:sp>
          <p:nvSpPr>
            <p:cNvPr id="56" name="矩形 55"/>
            <p:cNvSpPr/>
            <p:nvPr/>
          </p:nvSpPr>
          <p:spPr>
            <a:xfrm>
              <a:off x="4585235" y="3177403"/>
              <a:ext cx="1726922" cy="503194"/>
            </a:xfrm>
            <a:prstGeom prst="rect">
              <a:avLst/>
            </a:prstGeom>
            <a:solidFill>
              <a:schemeClr val="bg1">
                <a:lumMod val="50000"/>
              </a:schemeClr>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第三天</a:t>
              </a:r>
              <a:endParaRPr lang="zh-CN" altLang="en-US" dirty="0"/>
            </a:p>
          </p:txBody>
        </p:sp>
        <p:sp>
          <p:nvSpPr>
            <p:cNvPr id="57" name="矩形 56"/>
            <p:cNvSpPr/>
            <p:nvPr/>
          </p:nvSpPr>
          <p:spPr>
            <a:xfrm>
              <a:off x="6312157" y="3177403"/>
              <a:ext cx="1728510" cy="503194"/>
            </a:xfrm>
            <a:prstGeom prst="rect">
              <a:avLst/>
            </a:prstGeom>
            <a:solidFill>
              <a:srgbClr val="0070C0"/>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第四天</a:t>
              </a:r>
              <a:endParaRPr lang="zh-CN" altLang="en-US" dirty="0"/>
            </a:p>
          </p:txBody>
        </p:sp>
        <p:sp>
          <p:nvSpPr>
            <p:cNvPr id="58" name="矩形 57"/>
            <p:cNvSpPr/>
            <p:nvPr/>
          </p:nvSpPr>
          <p:spPr>
            <a:xfrm>
              <a:off x="8040666" y="3177403"/>
              <a:ext cx="1825598" cy="503193"/>
            </a:xfrm>
            <a:prstGeom prst="rect">
              <a:avLst/>
            </a:prstGeom>
            <a:solidFill>
              <a:schemeClr val="bg1">
                <a:lumMod val="50000"/>
              </a:schemeClr>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第五天</a:t>
              </a:r>
              <a:endParaRPr lang="zh-CN" altLang="en-US" dirty="0"/>
            </a:p>
          </p:txBody>
        </p:sp>
      </p:grpSp>
      <p:sp>
        <p:nvSpPr>
          <p:cNvPr id="4" name="文本框 3"/>
          <p:cNvSpPr txBox="1"/>
          <p:nvPr/>
        </p:nvSpPr>
        <p:spPr>
          <a:xfrm>
            <a:off x="4079875" y="1884045"/>
            <a:ext cx="1003935" cy="521970"/>
          </a:xfrm>
          <a:prstGeom prst="rect">
            <a:avLst/>
          </a:prstGeom>
          <a:noFill/>
        </p:spPr>
        <p:txBody>
          <a:bodyPr wrap="square" rtlCol="0">
            <a:spAutoFit/>
          </a:bodyPr>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完成相关页面逻辑</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descr="logo"/>
          <p:cNvPicPr>
            <a:picLocks noChangeAspect="1"/>
          </p:cNvPicPr>
          <p:nvPr/>
        </p:nvPicPr>
        <p:blipFill>
          <a:blip r:embed="rId2"/>
          <a:stretch>
            <a:fillRect/>
          </a:stretch>
        </p:blipFill>
        <p:spPr>
          <a:xfrm>
            <a:off x="8115300" y="4100195"/>
            <a:ext cx="819785" cy="103441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1000"/>
                                        <p:tgtEl>
                                          <p:spTgt spid="42"/>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1" name="图片 20" descr="品味"/>
          <p:cNvPicPr>
            <a:picLocks noChangeAspect="1"/>
          </p:cNvPicPr>
          <p:nvPr/>
        </p:nvPicPr>
        <p:blipFill>
          <a:blip r:embed="rId1"/>
          <a:stretch>
            <a:fillRect/>
          </a:stretch>
        </p:blipFill>
        <p:spPr>
          <a:xfrm>
            <a:off x="6288405" y="1143000"/>
            <a:ext cx="2480310" cy="3862705"/>
          </a:xfrm>
          <a:prstGeom prst="rect">
            <a:avLst/>
          </a:prstGeom>
        </p:spPr>
      </p:pic>
      <p:sp>
        <p:nvSpPr>
          <p:cNvPr id="12" name="标题 11"/>
          <p:cNvSpPr>
            <a:spLocks noGrp="1"/>
          </p:cNvSpPr>
          <p:nvPr>
            <p:ph type="ctrTitle"/>
          </p:nvPr>
        </p:nvSpPr>
        <p:spPr>
          <a:xfrm>
            <a:off x="6985635" y="71120"/>
            <a:ext cx="1949450" cy="428625"/>
          </a:xfrm>
        </p:spPr>
        <p:txBody>
          <a:bodyPr>
            <a:noAutofit/>
          </a:bodyPr>
          <a:lstStyle/>
          <a:p>
            <a:r>
              <a:rPr lang="zh-CN" altLang="en-US" sz="2400" dirty="0">
                <a:latin typeface="微软雅黑" panose="020B0503020204020204" pitchFamily="34" charset="-122"/>
                <a:ea typeface="微软雅黑" panose="020B0503020204020204" pitchFamily="34" charset="-122"/>
              </a:rPr>
              <a:t>项目效果</a:t>
            </a:r>
            <a:endParaRPr lang="zh-CN" altLang="en-US" sz="2400" dirty="0">
              <a:latin typeface="微软雅黑" panose="020B0503020204020204" pitchFamily="34" charset="-122"/>
              <a:ea typeface="微软雅黑" panose="020B0503020204020204" pitchFamily="34" charset="-122"/>
            </a:endParaRPr>
          </a:p>
        </p:txBody>
      </p:sp>
      <p:pic>
        <p:nvPicPr>
          <p:cNvPr id="2" name="图片 1" descr="首页"/>
          <p:cNvPicPr>
            <a:picLocks noChangeAspect="1"/>
          </p:cNvPicPr>
          <p:nvPr/>
        </p:nvPicPr>
        <p:blipFill>
          <a:blip r:embed="rId2"/>
          <a:stretch>
            <a:fillRect/>
          </a:stretch>
        </p:blipFill>
        <p:spPr>
          <a:xfrm>
            <a:off x="608965" y="1143000"/>
            <a:ext cx="2266950" cy="3845560"/>
          </a:xfrm>
          <a:prstGeom prst="rect">
            <a:avLst/>
          </a:prstGeom>
        </p:spPr>
      </p:pic>
      <p:pic>
        <p:nvPicPr>
          <p:cNvPr id="3" name="图片 2" descr="分类"/>
          <p:cNvPicPr>
            <a:picLocks noChangeAspect="1"/>
          </p:cNvPicPr>
          <p:nvPr/>
        </p:nvPicPr>
        <p:blipFill>
          <a:blip r:embed="rId3"/>
          <a:stretch>
            <a:fillRect/>
          </a:stretch>
        </p:blipFill>
        <p:spPr>
          <a:xfrm>
            <a:off x="3359785" y="1146175"/>
            <a:ext cx="2484120" cy="3851910"/>
          </a:xfrm>
          <a:prstGeom prst="rect">
            <a:avLst/>
          </a:prstGeom>
        </p:spPr>
      </p:pic>
      <p:pic>
        <p:nvPicPr>
          <p:cNvPr id="8" name="图片 7" descr="购物车（未登录）"/>
          <p:cNvPicPr>
            <a:picLocks noChangeAspect="1"/>
          </p:cNvPicPr>
          <p:nvPr/>
        </p:nvPicPr>
        <p:blipFill>
          <a:blip r:embed="rId4"/>
          <a:stretch>
            <a:fillRect/>
          </a:stretch>
        </p:blipFill>
        <p:spPr>
          <a:xfrm>
            <a:off x="608965" y="1153795"/>
            <a:ext cx="2266950" cy="3834765"/>
          </a:xfrm>
          <a:prstGeom prst="rect">
            <a:avLst/>
          </a:prstGeom>
        </p:spPr>
      </p:pic>
      <p:pic>
        <p:nvPicPr>
          <p:cNvPr id="9" name="图片 8" descr="购物车（没有商品）"/>
          <p:cNvPicPr>
            <a:picLocks noChangeAspect="1"/>
          </p:cNvPicPr>
          <p:nvPr/>
        </p:nvPicPr>
        <p:blipFill>
          <a:blip r:embed="rId5"/>
          <a:stretch>
            <a:fillRect/>
          </a:stretch>
        </p:blipFill>
        <p:spPr>
          <a:xfrm>
            <a:off x="3359785" y="1153795"/>
            <a:ext cx="2451735" cy="3851910"/>
          </a:xfrm>
          <a:prstGeom prst="rect">
            <a:avLst/>
          </a:prstGeom>
        </p:spPr>
      </p:pic>
      <p:pic>
        <p:nvPicPr>
          <p:cNvPr id="10" name="图片 9" descr="购物车（有商品）"/>
          <p:cNvPicPr>
            <a:picLocks noChangeAspect="1"/>
          </p:cNvPicPr>
          <p:nvPr/>
        </p:nvPicPr>
        <p:blipFill>
          <a:blip r:embed="rId6"/>
          <a:stretch>
            <a:fillRect/>
          </a:stretch>
        </p:blipFill>
        <p:spPr>
          <a:xfrm>
            <a:off x="6288405" y="1172210"/>
            <a:ext cx="2480310" cy="3834130"/>
          </a:xfrm>
          <a:prstGeom prst="rect">
            <a:avLst/>
          </a:prstGeom>
        </p:spPr>
      </p:pic>
      <p:sp>
        <p:nvSpPr>
          <p:cNvPr id="11" name="矩形 10"/>
          <p:cNvSpPr/>
          <p:nvPr/>
        </p:nvSpPr>
        <p:spPr>
          <a:xfrm>
            <a:off x="-3810" y="556260"/>
            <a:ext cx="9138285" cy="287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p:nvPr/>
        </p:nvCxnSpPr>
        <p:spPr>
          <a:xfrm>
            <a:off x="3418607" y="844570"/>
            <a:ext cx="2214552" cy="1140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418607" y="412522"/>
            <a:ext cx="2214552" cy="1080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418607" y="427025"/>
            <a:ext cx="2230118" cy="345440"/>
          </a:xfrm>
          <a:prstGeom prst="rect">
            <a:avLst/>
          </a:prstGeom>
          <a:noFill/>
        </p:spPr>
        <p:txBody>
          <a:bodyPr wrap="square" lIns="68580" tIns="34290" rIns="68580" bIns="34290">
            <a:spAutoFit/>
          </a:bodyPr>
          <a:p>
            <a:pPr algn="dis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项目完成</a:t>
            </a:r>
            <a:r>
              <a:rPr lang="zh-CN" altLang="en-US" b="1" dirty="0">
                <a:solidFill>
                  <a:srgbClr val="0170C1"/>
                </a:solidFill>
                <a:latin typeface="微软雅黑" panose="020B0503020204020204" pitchFamily="34" charset="-122"/>
                <a:ea typeface="微软雅黑" panose="020B0503020204020204" pitchFamily="34" charset="-122"/>
              </a:rPr>
              <a:t>效果图</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展示</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descr="注册登录"/>
          <p:cNvPicPr>
            <a:picLocks noChangeAspect="1"/>
          </p:cNvPicPr>
          <p:nvPr/>
        </p:nvPicPr>
        <p:blipFill>
          <a:blip r:embed="rId7"/>
          <a:stretch>
            <a:fillRect/>
          </a:stretch>
        </p:blipFill>
        <p:spPr>
          <a:xfrm>
            <a:off x="3343910" y="1153795"/>
            <a:ext cx="2484120" cy="3852545"/>
          </a:xfrm>
          <a:prstGeom prst="rect">
            <a:avLst/>
          </a:prstGeom>
        </p:spPr>
      </p:pic>
      <p:pic>
        <p:nvPicPr>
          <p:cNvPr id="18" name="图片 17" descr="登录注册"/>
          <p:cNvPicPr>
            <a:picLocks noChangeAspect="1"/>
          </p:cNvPicPr>
          <p:nvPr/>
        </p:nvPicPr>
        <p:blipFill>
          <a:blip r:embed="rId8"/>
          <a:stretch>
            <a:fillRect/>
          </a:stretch>
        </p:blipFill>
        <p:spPr>
          <a:xfrm>
            <a:off x="608330" y="1143000"/>
            <a:ext cx="2267585" cy="3862705"/>
          </a:xfrm>
          <a:prstGeom prst="rect">
            <a:avLst/>
          </a:prstGeom>
        </p:spPr>
      </p:pic>
      <p:pic>
        <p:nvPicPr>
          <p:cNvPr id="19" name="图片 18" descr="个人（未登录）"/>
          <p:cNvPicPr>
            <a:picLocks noChangeAspect="1"/>
          </p:cNvPicPr>
          <p:nvPr/>
        </p:nvPicPr>
        <p:blipFill>
          <a:blip r:embed="rId9"/>
          <a:stretch>
            <a:fillRect/>
          </a:stretch>
        </p:blipFill>
        <p:spPr>
          <a:xfrm>
            <a:off x="6288405" y="1143000"/>
            <a:ext cx="2480310" cy="3845560"/>
          </a:xfrm>
          <a:prstGeom prst="rect">
            <a:avLst/>
          </a:prstGeom>
        </p:spPr>
      </p:pic>
      <p:pic>
        <p:nvPicPr>
          <p:cNvPr id="20" name="图片 19" descr="个人（登录状态）"/>
          <p:cNvPicPr>
            <a:picLocks noChangeAspect="1"/>
          </p:cNvPicPr>
          <p:nvPr/>
        </p:nvPicPr>
        <p:blipFill>
          <a:blip r:embed="rId10"/>
          <a:stretch>
            <a:fillRect/>
          </a:stretch>
        </p:blipFill>
        <p:spPr>
          <a:xfrm>
            <a:off x="607695" y="1143000"/>
            <a:ext cx="2268220" cy="3845560"/>
          </a:xfrm>
          <a:prstGeom prst="rect">
            <a:avLst/>
          </a:prstGeom>
        </p:spPr>
      </p:pic>
      <p:pic>
        <p:nvPicPr>
          <p:cNvPr id="22" name="图片 21" descr="首页产品详情1"/>
          <p:cNvPicPr>
            <a:picLocks noChangeAspect="1"/>
          </p:cNvPicPr>
          <p:nvPr/>
        </p:nvPicPr>
        <p:blipFill>
          <a:blip r:embed="rId11"/>
          <a:stretch>
            <a:fillRect/>
          </a:stretch>
        </p:blipFill>
        <p:spPr>
          <a:xfrm>
            <a:off x="3359785" y="1100455"/>
            <a:ext cx="2484120" cy="3905885"/>
          </a:xfrm>
          <a:prstGeom prst="rect">
            <a:avLst/>
          </a:prstGeom>
        </p:spPr>
      </p:pic>
      <p:pic>
        <p:nvPicPr>
          <p:cNvPr id="23" name="图片 22" descr="确认信息"/>
          <p:cNvPicPr>
            <a:picLocks noChangeAspect="1"/>
          </p:cNvPicPr>
          <p:nvPr/>
        </p:nvPicPr>
        <p:blipFill>
          <a:blip r:embed="rId12"/>
          <a:stretch>
            <a:fillRect/>
          </a:stretch>
        </p:blipFill>
        <p:spPr>
          <a:xfrm>
            <a:off x="6288405" y="1084580"/>
            <a:ext cx="2480310" cy="3913505"/>
          </a:xfrm>
          <a:prstGeom prst="rect">
            <a:avLst/>
          </a:prstGeom>
        </p:spPr>
      </p:pic>
      <p:pic>
        <p:nvPicPr>
          <p:cNvPr id="24" name="图片 23" descr="支付"/>
          <p:cNvPicPr>
            <a:picLocks noChangeAspect="1"/>
          </p:cNvPicPr>
          <p:nvPr/>
        </p:nvPicPr>
        <p:blipFill>
          <a:blip r:embed="rId13"/>
          <a:stretch>
            <a:fillRect/>
          </a:stretch>
        </p:blipFill>
        <p:spPr>
          <a:xfrm>
            <a:off x="607695" y="1099820"/>
            <a:ext cx="2268220" cy="3888740"/>
          </a:xfrm>
          <a:prstGeom prst="rect">
            <a:avLst/>
          </a:prstGeom>
        </p:spPr>
      </p:pic>
      <p:pic>
        <p:nvPicPr>
          <p:cNvPr id="26" name="图片 25" descr="我的收藏"/>
          <p:cNvPicPr>
            <a:picLocks noChangeAspect="1"/>
          </p:cNvPicPr>
          <p:nvPr/>
        </p:nvPicPr>
        <p:blipFill>
          <a:blip r:embed="rId14"/>
          <a:stretch>
            <a:fillRect/>
          </a:stretch>
        </p:blipFill>
        <p:spPr>
          <a:xfrm>
            <a:off x="6288405" y="1078865"/>
            <a:ext cx="2480310" cy="3919220"/>
          </a:xfrm>
          <a:prstGeom prst="rect">
            <a:avLst/>
          </a:prstGeom>
        </p:spPr>
      </p:pic>
      <p:pic>
        <p:nvPicPr>
          <p:cNvPr id="27" name="图片 26" descr="搜索"/>
          <p:cNvPicPr>
            <a:picLocks noChangeAspect="1"/>
          </p:cNvPicPr>
          <p:nvPr/>
        </p:nvPicPr>
        <p:blipFill>
          <a:blip r:embed="rId15"/>
          <a:stretch>
            <a:fillRect/>
          </a:stretch>
        </p:blipFill>
        <p:spPr>
          <a:xfrm>
            <a:off x="608965" y="1077595"/>
            <a:ext cx="2268220" cy="3910965"/>
          </a:xfrm>
          <a:prstGeom prst="rect">
            <a:avLst/>
          </a:prstGeom>
        </p:spPr>
      </p:pic>
      <p:pic>
        <p:nvPicPr>
          <p:cNvPr id="28" name="图片 27" descr="我的订单"/>
          <p:cNvPicPr>
            <a:picLocks noChangeAspect="1"/>
          </p:cNvPicPr>
          <p:nvPr/>
        </p:nvPicPr>
        <p:blipFill>
          <a:blip r:embed="rId16"/>
          <a:stretch>
            <a:fillRect/>
          </a:stretch>
        </p:blipFill>
        <p:spPr>
          <a:xfrm>
            <a:off x="3347720" y="1077595"/>
            <a:ext cx="2480310" cy="3919855"/>
          </a:xfrm>
          <a:prstGeom prst="rect">
            <a:avLst/>
          </a:prstGeom>
        </p:spPr>
      </p:pic>
      <p:pic>
        <p:nvPicPr>
          <p:cNvPr id="29" name="图片 28" descr="个人信息设置"/>
          <p:cNvPicPr>
            <a:picLocks noChangeAspect="1"/>
          </p:cNvPicPr>
          <p:nvPr/>
        </p:nvPicPr>
        <p:blipFill>
          <a:blip r:embed="rId17"/>
          <a:stretch>
            <a:fillRect/>
          </a:stretch>
        </p:blipFill>
        <p:spPr>
          <a:xfrm>
            <a:off x="3343910" y="1084580"/>
            <a:ext cx="2480310" cy="3921760"/>
          </a:xfrm>
          <a:prstGeom prst="rect">
            <a:avLst/>
          </a:prstGeom>
        </p:spPr>
      </p:pic>
      <p:pic>
        <p:nvPicPr>
          <p:cNvPr id="30" name="图片 29" descr="LOADING"/>
          <p:cNvPicPr>
            <a:picLocks noChangeAspect="1"/>
          </p:cNvPicPr>
          <p:nvPr/>
        </p:nvPicPr>
        <p:blipFill>
          <a:blip r:embed="rId18"/>
          <a:stretch>
            <a:fillRect/>
          </a:stretch>
        </p:blipFill>
        <p:spPr>
          <a:xfrm>
            <a:off x="6288405" y="1084580"/>
            <a:ext cx="2480310" cy="3921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80">
                                          <p:stCondLst>
                                            <p:cond delay="0"/>
                                          </p:stCondLst>
                                        </p:cTn>
                                        <p:tgtEl>
                                          <p:spTgt spid="21"/>
                                        </p:tgtEl>
                                      </p:cBhvr>
                                    </p:animEffect>
                                    <p:anim calcmode="lin" valueType="num">
                                      <p:cBhvr>
                                        <p:cTn id="4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9" dur="26">
                                          <p:stCondLst>
                                            <p:cond delay="650"/>
                                          </p:stCondLst>
                                        </p:cTn>
                                        <p:tgtEl>
                                          <p:spTgt spid="21"/>
                                        </p:tgtEl>
                                      </p:cBhvr>
                                      <p:to x="100000" y="60000"/>
                                    </p:animScale>
                                    <p:animScale>
                                      <p:cBhvr>
                                        <p:cTn id="50" dur="166" decel="50000">
                                          <p:stCondLst>
                                            <p:cond delay="676"/>
                                          </p:stCondLst>
                                        </p:cTn>
                                        <p:tgtEl>
                                          <p:spTgt spid="21"/>
                                        </p:tgtEl>
                                      </p:cBhvr>
                                      <p:to x="100000" y="100000"/>
                                    </p:animScale>
                                    <p:animScale>
                                      <p:cBhvr>
                                        <p:cTn id="51" dur="26">
                                          <p:stCondLst>
                                            <p:cond delay="1312"/>
                                          </p:stCondLst>
                                        </p:cTn>
                                        <p:tgtEl>
                                          <p:spTgt spid="21"/>
                                        </p:tgtEl>
                                      </p:cBhvr>
                                      <p:to x="100000" y="80000"/>
                                    </p:animScale>
                                    <p:animScale>
                                      <p:cBhvr>
                                        <p:cTn id="52" dur="166" decel="50000">
                                          <p:stCondLst>
                                            <p:cond delay="1338"/>
                                          </p:stCondLst>
                                        </p:cTn>
                                        <p:tgtEl>
                                          <p:spTgt spid="21"/>
                                        </p:tgtEl>
                                      </p:cBhvr>
                                      <p:to x="100000" y="100000"/>
                                    </p:animScale>
                                    <p:animScale>
                                      <p:cBhvr>
                                        <p:cTn id="53" dur="26">
                                          <p:stCondLst>
                                            <p:cond delay="1642"/>
                                          </p:stCondLst>
                                        </p:cTn>
                                        <p:tgtEl>
                                          <p:spTgt spid="21"/>
                                        </p:tgtEl>
                                      </p:cBhvr>
                                      <p:to x="100000" y="90000"/>
                                    </p:animScale>
                                    <p:animScale>
                                      <p:cBhvr>
                                        <p:cTn id="54" dur="166" decel="50000">
                                          <p:stCondLst>
                                            <p:cond delay="1668"/>
                                          </p:stCondLst>
                                        </p:cTn>
                                        <p:tgtEl>
                                          <p:spTgt spid="21"/>
                                        </p:tgtEl>
                                      </p:cBhvr>
                                      <p:to x="100000" y="100000"/>
                                    </p:animScale>
                                    <p:animScale>
                                      <p:cBhvr>
                                        <p:cTn id="55" dur="26">
                                          <p:stCondLst>
                                            <p:cond delay="1808"/>
                                          </p:stCondLst>
                                        </p:cTn>
                                        <p:tgtEl>
                                          <p:spTgt spid="21"/>
                                        </p:tgtEl>
                                      </p:cBhvr>
                                      <p:to x="100000" y="95000"/>
                                    </p:animScale>
                                    <p:animScale>
                                      <p:cBhvr>
                                        <p:cTn id="56" dur="166" decel="50000">
                                          <p:stCondLst>
                                            <p:cond delay="1834"/>
                                          </p:stCondLst>
                                        </p:cTn>
                                        <p:tgtEl>
                                          <p:spTgt spid="21"/>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1000" fill="hold"/>
                                        <p:tgtEl>
                                          <p:spTgt spid="8"/>
                                        </p:tgtEl>
                                        <p:attrNameLst>
                                          <p:attrName>ppt_w</p:attrName>
                                        </p:attrNameLst>
                                      </p:cBhvr>
                                      <p:tavLst>
                                        <p:tav tm="0">
                                          <p:val>
                                            <p:fltVal val="0"/>
                                          </p:val>
                                        </p:tav>
                                        <p:tav tm="100000">
                                          <p:val>
                                            <p:strVal val="#ppt_w"/>
                                          </p:val>
                                        </p:tav>
                                      </p:tavLst>
                                    </p:anim>
                                    <p:anim calcmode="lin" valueType="num">
                                      <p:cBhvr>
                                        <p:cTn id="62" dur="1000" fill="hold"/>
                                        <p:tgtEl>
                                          <p:spTgt spid="8"/>
                                        </p:tgtEl>
                                        <p:attrNameLst>
                                          <p:attrName>ppt_h</p:attrName>
                                        </p:attrNameLst>
                                      </p:cBhvr>
                                      <p:tavLst>
                                        <p:tav tm="0">
                                          <p:val>
                                            <p:fltVal val="0"/>
                                          </p:val>
                                        </p:tav>
                                        <p:tav tm="100000">
                                          <p:val>
                                            <p:strVal val="#ppt_h"/>
                                          </p:val>
                                        </p:tav>
                                      </p:tavLst>
                                    </p:anim>
                                    <p:anim calcmode="lin" valueType="num">
                                      <p:cBhvr>
                                        <p:cTn id="63" dur="1000" fill="hold"/>
                                        <p:tgtEl>
                                          <p:spTgt spid="8"/>
                                        </p:tgtEl>
                                        <p:attrNameLst>
                                          <p:attrName>style.rotation</p:attrName>
                                        </p:attrNameLst>
                                      </p:cBhvr>
                                      <p:tavLst>
                                        <p:tav tm="0">
                                          <p:val>
                                            <p:fltVal val="90"/>
                                          </p:val>
                                        </p:tav>
                                        <p:tav tm="100000">
                                          <p:val>
                                            <p:fltVal val="0"/>
                                          </p:val>
                                        </p:tav>
                                      </p:tavLst>
                                    </p:anim>
                                    <p:animEffect transition="in" filter="fade">
                                      <p:cBhvr>
                                        <p:cTn id="64" dur="10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1000" fill="hold"/>
                                        <p:tgtEl>
                                          <p:spTgt spid="9"/>
                                        </p:tgtEl>
                                        <p:attrNameLst>
                                          <p:attrName>ppt_w</p:attrName>
                                        </p:attrNameLst>
                                      </p:cBhvr>
                                      <p:tavLst>
                                        <p:tav tm="0">
                                          <p:val>
                                            <p:fltVal val="0"/>
                                          </p:val>
                                        </p:tav>
                                        <p:tav tm="100000">
                                          <p:val>
                                            <p:strVal val="#ppt_w"/>
                                          </p:val>
                                        </p:tav>
                                      </p:tavLst>
                                    </p:anim>
                                    <p:anim calcmode="lin" valueType="num">
                                      <p:cBhvr>
                                        <p:cTn id="70" dur="1000" fill="hold"/>
                                        <p:tgtEl>
                                          <p:spTgt spid="9"/>
                                        </p:tgtEl>
                                        <p:attrNameLst>
                                          <p:attrName>ppt_h</p:attrName>
                                        </p:attrNameLst>
                                      </p:cBhvr>
                                      <p:tavLst>
                                        <p:tav tm="0">
                                          <p:val>
                                            <p:fltVal val="0"/>
                                          </p:val>
                                        </p:tav>
                                        <p:tav tm="100000">
                                          <p:val>
                                            <p:strVal val="#ppt_h"/>
                                          </p:val>
                                        </p:tav>
                                      </p:tavLst>
                                    </p:anim>
                                    <p:anim calcmode="lin" valueType="num">
                                      <p:cBhvr>
                                        <p:cTn id="71" dur="1000" fill="hold"/>
                                        <p:tgtEl>
                                          <p:spTgt spid="9"/>
                                        </p:tgtEl>
                                        <p:attrNameLst>
                                          <p:attrName>style.rotation</p:attrName>
                                        </p:attrNameLst>
                                      </p:cBhvr>
                                      <p:tavLst>
                                        <p:tav tm="0">
                                          <p:val>
                                            <p:fltVal val="90"/>
                                          </p:val>
                                        </p:tav>
                                        <p:tav tm="100000">
                                          <p:val>
                                            <p:fltVal val="0"/>
                                          </p:val>
                                        </p:tav>
                                      </p:tavLst>
                                    </p:anim>
                                    <p:animEffect transition="in" filter="fade">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1000" fill="hold"/>
                                        <p:tgtEl>
                                          <p:spTgt spid="10"/>
                                        </p:tgtEl>
                                        <p:attrNameLst>
                                          <p:attrName>ppt_w</p:attrName>
                                        </p:attrNameLst>
                                      </p:cBhvr>
                                      <p:tavLst>
                                        <p:tav tm="0">
                                          <p:val>
                                            <p:fltVal val="0"/>
                                          </p:val>
                                        </p:tav>
                                        <p:tav tm="100000">
                                          <p:val>
                                            <p:strVal val="#ppt_w"/>
                                          </p:val>
                                        </p:tav>
                                      </p:tavLst>
                                    </p:anim>
                                    <p:anim calcmode="lin" valueType="num">
                                      <p:cBhvr>
                                        <p:cTn id="78" dur="1000" fill="hold"/>
                                        <p:tgtEl>
                                          <p:spTgt spid="10"/>
                                        </p:tgtEl>
                                        <p:attrNameLst>
                                          <p:attrName>ppt_h</p:attrName>
                                        </p:attrNameLst>
                                      </p:cBhvr>
                                      <p:tavLst>
                                        <p:tav tm="0">
                                          <p:val>
                                            <p:fltVal val="0"/>
                                          </p:val>
                                        </p:tav>
                                        <p:tav tm="100000">
                                          <p:val>
                                            <p:strVal val="#ppt_h"/>
                                          </p:val>
                                        </p:tav>
                                      </p:tavLst>
                                    </p:anim>
                                    <p:anim calcmode="lin" valueType="num">
                                      <p:cBhvr>
                                        <p:cTn id="79" dur="1000" fill="hold"/>
                                        <p:tgtEl>
                                          <p:spTgt spid="10"/>
                                        </p:tgtEl>
                                        <p:attrNameLst>
                                          <p:attrName>style.rotation</p:attrName>
                                        </p:attrNameLst>
                                      </p:cBhvr>
                                      <p:tavLst>
                                        <p:tav tm="0">
                                          <p:val>
                                            <p:fltVal val="90"/>
                                          </p:val>
                                        </p:tav>
                                        <p:tav tm="100000">
                                          <p:val>
                                            <p:fltVal val="0"/>
                                          </p:val>
                                        </p:tav>
                                      </p:tavLst>
                                    </p:anim>
                                    <p:animEffect transition="in" filter="fade">
                                      <p:cBhvr>
                                        <p:cTn id="80" dur="10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0"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edge">
                                      <p:cBhvr>
                                        <p:cTn id="85" dur="20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20" presetClass="entr" presetSubtype="0" fill="hold"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edge">
                                      <p:cBhvr>
                                        <p:cTn id="90" dur="20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0"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edge">
                                      <p:cBhvr>
                                        <p:cTn id="95" dur="20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23" presetClass="entr" presetSubtype="16" fill="hold" nodeType="click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p:cTn id="100" dur="1000" fill="hold"/>
                                        <p:tgtEl>
                                          <p:spTgt spid="20"/>
                                        </p:tgtEl>
                                        <p:attrNameLst>
                                          <p:attrName>ppt_w</p:attrName>
                                        </p:attrNameLst>
                                      </p:cBhvr>
                                      <p:tavLst>
                                        <p:tav tm="0">
                                          <p:val>
                                            <p:fltVal val="0"/>
                                          </p:val>
                                        </p:tav>
                                        <p:tav tm="100000">
                                          <p:val>
                                            <p:strVal val="#ppt_w"/>
                                          </p:val>
                                        </p:tav>
                                      </p:tavLst>
                                    </p:anim>
                                    <p:anim calcmode="lin" valueType="num">
                                      <p:cBhvr>
                                        <p:cTn id="101" dur="10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 calcmode="lin" valueType="num">
                                      <p:cBhvr>
                                        <p:cTn id="106" dur="1000" fill="hold"/>
                                        <p:tgtEl>
                                          <p:spTgt spid="22"/>
                                        </p:tgtEl>
                                        <p:attrNameLst>
                                          <p:attrName>ppt_w</p:attrName>
                                        </p:attrNameLst>
                                      </p:cBhvr>
                                      <p:tavLst>
                                        <p:tav tm="0">
                                          <p:val>
                                            <p:fltVal val="0"/>
                                          </p:val>
                                        </p:tav>
                                        <p:tav tm="100000">
                                          <p:val>
                                            <p:strVal val="#ppt_w"/>
                                          </p:val>
                                        </p:tav>
                                      </p:tavLst>
                                    </p:anim>
                                    <p:anim calcmode="lin" valueType="num">
                                      <p:cBhvr>
                                        <p:cTn id="107" dur="10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23" presetClass="entr" presetSubtype="16"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1000" fill="hold"/>
                                        <p:tgtEl>
                                          <p:spTgt spid="23"/>
                                        </p:tgtEl>
                                        <p:attrNameLst>
                                          <p:attrName>ppt_w</p:attrName>
                                        </p:attrNameLst>
                                      </p:cBhvr>
                                      <p:tavLst>
                                        <p:tav tm="0">
                                          <p:val>
                                            <p:fltVal val="0"/>
                                          </p:val>
                                        </p:tav>
                                        <p:tav tm="100000">
                                          <p:val>
                                            <p:strVal val="#ppt_w"/>
                                          </p:val>
                                        </p:tav>
                                      </p:tavLst>
                                    </p:anim>
                                    <p:anim calcmode="lin" valueType="num">
                                      <p:cBhvr>
                                        <p:cTn id="113" dur="10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6" presetClass="entr" presetSubtype="32" fill="hold" nodeType="click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circle(out)">
                                      <p:cBhvr>
                                        <p:cTn id="118" dur="1000"/>
                                        <p:tgtEl>
                                          <p:spTgt spid="24"/>
                                        </p:tgtEl>
                                      </p:cBhvr>
                                    </p:animEffect>
                                  </p:childTnLst>
                                </p:cTn>
                              </p:par>
                            </p:childTnLst>
                          </p:cTn>
                        </p:par>
                      </p:childTnLst>
                    </p:cTn>
                  </p:par>
                  <p:par>
                    <p:cTn id="119" fill="hold">
                      <p:stCondLst>
                        <p:cond delay="indefinite"/>
                      </p:stCondLst>
                      <p:childTnLst>
                        <p:par>
                          <p:cTn id="120" fill="hold">
                            <p:stCondLst>
                              <p:cond delay="0"/>
                            </p:stCondLst>
                            <p:childTnLst>
                              <p:par>
                                <p:cTn id="121" presetID="6" presetClass="entr" presetSubtype="32" fill="hold"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circle(out)">
                                      <p:cBhvr>
                                        <p:cTn id="123" dur="1000"/>
                                        <p:tgtEl>
                                          <p:spTgt spid="28"/>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32" fill="hold" nodeType="click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circle(out)">
                                      <p:cBhvr>
                                        <p:cTn id="128" dur="1000"/>
                                        <p:tgtEl>
                                          <p:spTgt spid="26"/>
                                        </p:tgtEl>
                                      </p:cBhvr>
                                    </p:animEffect>
                                  </p:childTnLst>
                                </p:cTn>
                              </p:par>
                            </p:childTnLst>
                          </p:cTn>
                        </p:par>
                      </p:childTnLst>
                    </p:cTn>
                  </p:par>
                  <p:par>
                    <p:cTn id="129" fill="hold">
                      <p:stCondLst>
                        <p:cond delay="indefinite"/>
                      </p:stCondLst>
                      <p:childTnLst>
                        <p:par>
                          <p:cTn id="130" fill="hold">
                            <p:stCondLst>
                              <p:cond delay="0"/>
                            </p:stCondLst>
                            <p:childTnLst>
                              <p:par>
                                <p:cTn id="131" presetID="29" presetClass="entr" presetSubtype="0" fill="hold" nodeType="click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1000" fill="hold"/>
                                        <p:tgtEl>
                                          <p:spTgt spid="27"/>
                                        </p:tgtEl>
                                        <p:attrNameLst>
                                          <p:attrName>ppt_x</p:attrName>
                                        </p:attrNameLst>
                                      </p:cBhvr>
                                      <p:tavLst>
                                        <p:tav tm="0">
                                          <p:val>
                                            <p:strVal val="#ppt_x-.2"/>
                                          </p:val>
                                        </p:tav>
                                        <p:tav tm="100000">
                                          <p:val>
                                            <p:strVal val="#ppt_x"/>
                                          </p:val>
                                        </p:tav>
                                      </p:tavLst>
                                    </p:anim>
                                    <p:anim calcmode="lin" valueType="num">
                                      <p:cBhvr>
                                        <p:cTn id="134"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35" dur="1000"/>
                                        <p:tgtEl>
                                          <p:spTgt spid="27"/>
                                        </p:tgtEl>
                                      </p:cBhvr>
                                    </p:animEffect>
                                  </p:childTnLst>
                                </p:cTn>
                              </p:par>
                            </p:childTnLst>
                          </p:cTn>
                        </p:par>
                      </p:childTnLst>
                    </p:cTn>
                  </p:par>
                  <p:par>
                    <p:cTn id="136" fill="hold">
                      <p:stCondLst>
                        <p:cond delay="indefinite"/>
                      </p:stCondLst>
                      <p:childTnLst>
                        <p:par>
                          <p:cTn id="137" fill="hold">
                            <p:stCondLst>
                              <p:cond delay="0"/>
                            </p:stCondLst>
                            <p:childTnLst>
                              <p:par>
                                <p:cTn id="138" presetID="29" presetClass="entr" presetSubtype="0" fill="hold" nodeType="clickEffect">
                                  <p:stCondLst>
                                    <p:cond delay="0"/>
                                  </p:stCondLst>
                                  <p:childTnLst>
                                    <p:set>
                                      <p:cBhvr>
                                        <p:cTn id="139" dur="1" fill="hold">
                                          <p:stCondLst>
                                            <p:cond delay="0"/>
                                          </p:stCondLst>
                                        </p:cTn>
                                        <p:tgtEl>
                                          <p:spTgt spid="29"/>
                                        </p:tgtEl>
                                        <p:attrNameLst>
                                          <p:attrName>style.visibility</p:attrName>
                                        </p:attrNameLst>
                                      </p:cBhvr>
                                      <p:to>
                                        <p:strVal val="visible"/>
                                      </p:to>
                                    </p:set>
                                    <p:anim calcmode="lin" valueType="num">
                                      <p:cBhvr>
                                        <p:cTn id="140" dur="1000" fill="hold"/>
                                        <p:tgtEl>
                                          <p:spTgt spid="29"/>
                                        </p:tgtEl>
                                        <p:attrNameLst>
                                          <p:attrName>ppt_x</p:attrName>
                                        </p:attrNameLst>
                                      </p:cBhvr>
                                      <p:tavLst>
                                        <p:tav tm="0">
                                          <p:val>
                                            <p:strVal val="#ppt_x-.2"/>
                                          </p:val>
                                        </p:tav>
                                        <p:tav tm="100000">
                                          <p:val>
                                            <p:strVal val="#ppt_x"/>
                                          </p:val>
                                        </p:tav>
                                      </p:tavLst>
                                    </p:anim>
                                    <p:anim calcmode="lin" valueType="num">
                                      <p:cBhvr>
                                        <p:cTn id="141"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42" dur="10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9" presetClass="entr" presetSubtype="0" fill="hold" nodeType="click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1000" fill="hold"/>
                                        <p:tgtEl>
                                          <p:spTgt spid="30"/>
                                        </p:tgtEl>
                                        <p:attrNameLst>
                                          <p:attrName>ppt_x</p:attrName>
                                        </p:attrNameLst>
                                      </p:cBhvr>
                                      <p:tavLst>
                                        <p:tav tm="0">
                                          <p:val>
                                            <p:strVal val="#ppt_x-.2"/>
                                          </p:val>
                                        </p:tav>
                                        <p:tav tm="100000">
                                          <p:val>
                                            <p:strVal val="#ppt_x"/>
                                          </p:val>
                                        </p:tav>
                                      </p:tavLst>
                                    </p:anim>
                                    <p:anim calcmode="lin" valueType="num">
                                      <p:cBhvr>
                                        <p:cTn id="14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4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517312" y="908359"/>
          <a:ext cx="5857916" cy="3429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标题 1"/>
          <p:cNvSpPr>
            <a:spLocks noGrp="1"/>
          </p:cNvSpPr>
          <p:nvPr>
            <p:ph type="ctrTitle"/>
          </p:nvPr>
        </p:nvSpPr>
        <p:spPr>
          <a:xfrm>
            <a:off x="4893945" y="214630"/>
            <a:ext cx="4041140" cy="428625"/>
          </a:xfrm>
          <a:prstGeom prst="rect">
            <a:avLst/>
          </a:prstGeom>
        </p:spPr>
        <p:txBody>
          <a:bodyPr>
            <a:normAutofit fontScale="90000"/>
          </a:bodyPr>
          <a:lstStyle/>
          <a:p>
            <a:r>
              <a:rPr lang="zh-CN" altLang="en-US" sz="2700" dirty="0">
                <a:latin typeface="微软雅黑" panose="020B0503020204020204" pitchFamily="34" charset="-122"/>
                <a:ea typeface="微软雅黑" panose="020B0503020204020204" pitchFamily="34" charset="-122"/>
              </a:rPr>
              <a:t>技术难点</a:t>
            </a:r>
            <a:endParaRPr lang="zh-CN" altLang="en-US" sz="2700" dirty="0">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6"/>
          <a:stretch>
            <a:fillRect/>
          </a:stretch>
        </p:blipFill>
        <p:spPr>
          <a:xfrm>
            <a:off x="7949565" y="4001770"/>
            <a:ext cx="985520" cy="1082675"/>
          </a:xfrm>
          <a:prstGeom prst="rect">
            <a:avLst/>
          </a:prstGeom>
        </p:spPr>
      </p:pic>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 name="直接连接符 6"/>
          <p:cNvCxnSpPr>
            <a:cxnSpLocks noChangeShapeType="1"/>
          </p:cNvCxnSpPr>
          <p:nvPr/>
        </p:nvCxnSpPr>
        <p:spPr bwMode="auto">
          <a:xfrm flipV="1">
            <a:off x="3444511" y="2160581"/>
            <a:ext cx="4448529" cy="1"/>
          </a:xfrm>
          <a:prstGeom prst="line">
            <a:avLst/>
          </a:prstGeom>
          <a:noFill/>
          <a:ln w="19050">
            <a:solidFill>
              <a:schemeClr val="bg1"/>
            </a:solidFill>
            <a:round/>
            <a:headEnd type="oval" w="med" len="med"/>
            <a:tailEnd type="oval" w="med" len="med"/>
          </a:ln>
          <a:extLst>
            <a:ext uri="{909E8E84-426E-40DD-AFC4-6F175D3DCCD1}">
              <a14:hiddenFill xmlns:a14="http://schemas.microsoft.com/office/drawing/2010/main">
                <a:noFill/>
              </a14:hiddenFill>
            </a:ext>
          </a:extLst>
        </p:spPr>
      </p:cxnSp>
      <p:grpSp>
        <p:nvGrpSpPr>
          <p:cNvPr id="2" name="Group 4"/>
          <p:cNvGrpSpPr/>
          <p:nvPr/>
        </p:nvGrpSpPr>
        <p:grpSpPr bwMode="auto">
          <a:xfrm>
            <a:off x="1498320" y="1500180"/>
            <a:ext cx="1373457" cy="1776414"/>
            <a:chOff x="0" y="0"/>
            <a:chExt cx="1152785" cy="1490412"/>
          </a:xfrm>
        </p:grpSpPr>
        <p:grpSp>
          <p:nvGrpSpPr>
            <p:cNvPr id="3" name="Group 5"/>
            <p:cNvGrpSpPr/>
            <p:nvPr/>
          </p:nvGrpSpPr>
          <p:grpSpPr bwMode="auto">
            <a:xfrm>
              <a:off x="138402" y="0"/>
              <a:ext cx="1014383" cy="1490412"/>
              <a:chOff x="0" y="0"/>
              <a:chExt cx="1014383" cy="1490412"/>
            </a:xfrm>
          </p:grpSpPr>
          <p:sp>
            <p:nvSpPr>
              <p:cNvPr id="11" name="圆角矩形 11"/>
              <p:cNvSpPr>
                <a:spLocks noChangeArrowheads="1"/>
              </p:cNvSpPr>
              <p:nvPr/>
            </p:nvSpPr>
            <p:spPr bwMode="auto">
              <a:xfrm rot="1132031">
                <a:off x="0" y="0"/>
                <a:ext cx="1014383" cy="1490412"/>
              </a:xfrm>
              <a:prstGeom prst="roundRect">
                <a:avLst>
                  <a:gd name="adj" fmla="val 12134"/>
                </a:avLst>
              </a:prstGeom>
              <a:solidFill>
                <a:srgbClr val="16304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solidFill>
                    <a:srgbClr val="FFFFFF"/>
                  </a:solidFill>
                </a:endParaRPr>
              </a:p>
            </p:txBody>
          </p:sp>
          <p:sp>
            <p:nvSpPr>
              <p:cNvPr id="12" name="KSO_GN2"/>
              <p:cNvSpPr>
                <a:spLocks noChangeArrowheads="1"/>
              </p:cNvSpPr>
              <p:nvPr/>
            </p:nvSpPr>
            <p:spPr bwMode="auto">
              <a:xfrm rot="1132031">
                <a:off x="43080" y="31875"/>
                <a:ext cx="931612" cy="1428311"/>
              </a:xfrm>
              <a:prstGeom prst="roundRect">
                <a:avLst>
                  <a:gd name="adj" fmla="val 12134"/>
                </a:avLst>
              </a:prstGeom>
              <a:noFill/>
              <a:ln w="25400">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400" dirty="0" smtClean="0">
                    <a:solidFill>
                      <a:srgbClr val="FFFFFF"/>
                    </a:solidFill>
                    <a:latin typeface="Impact" panose="020B0806030902050204" pitchFamily="34" charset="0"/>
                    <a:ea typeface="Gungsuh" panose="02030600000101010101" pitchFamily="18" charset="-127"/>
                  </a:rPr>
                  <a:t>4</a:t>
                </a:r>
                <a:endParaRPr lang="zh-CN" altLang="en-US" sz="6400" dirty="0">
                  <a:solidFill>
                    <a:srgbClr val="FFFFFF"/>
                  </a:solidFill>
                  <a:latin typeface="Impact" panose="020B0806030902050204" pitchFamily="34" charset="0"/>
                  <a:ea typeface="Gungsuh" panose="02030600000101010101" pitchFamily="18" charset="-127"/>
                </a:endParaRPr>
              </a:p>
            </p:txBody>
          </p:sp>
        </p:grpSp>
        <p:sp>
          <p:nvSpPr>
            <p:cNvPr id="10" name="圆角矩形 26"/>
            <p:cNvSpPr/>
            <p:nvPr/>
          </p:nvSpPr>
          <p:spPr bwMode="auto">
            <a:xfrm rot="1132031">
              <a:off x="0" y="832988"/>
              <a:ext cx="1014383" cy="634430"/>
            </a:xfrm>
            <a:custGeom>
              <a:avLst/>
              <a:gdLst>
                <a:gd name="T0" fmla="*/ 0 w 1321797"/>
                <a:gd name="T1" fmla="*/ 266030 h 826698"/>
                <a:gd name="T2" fmla="*/ 778465 w 1321797"/>
                <a:gd name="T3" fmla="*/ 0 h 826698"/>
                <a:gd name="T4" fmla="*/ 778465 w 1321797"/>
                <a:gd name="T5" fmla="*/ 392435 h 826698"/>
                <a:gd name="T6" fmla="*/ 684022 w 1321797"/>
                <a:gd name="T7" fmla="*/ 486878 h 826698"/>
                <a:gd name="T8" fmla="*/ 94443 w 1321797"/>
                <a:gd name="T9" fmla="*/ 486878 h 826698"/>
                <a:gd name="T10" fmla="*/ 0 w 1321797"/>
                <a:gd name="T11" fmla="*/ 392435 h 826698"/>
                <a:gd name="T12" fmla="*/ 0 w 1321797"/>
                <a:gd name="T13" fmla="*/ 266030 h 826698"/>
                <a:gd name="T14" fmla="*/ 0 60000 65536"/>
                <a:gd name="T15" fmla="*/ 0 60000 65536"/>
                <a:gd name="T16" fmla="*/ 0 60000 65536"/>
                <a:gd name="T17" fmla="*/ 0 60000 65536"/>
                <a:gd name="T18" fmla="*/ 0 60000 65536"/>
                <a:gd name="T19" fmla="*/ 0 60000 65536"/>
                <a:gd name="T20" fmla="*/ 0 60000 65536"/>
                <a:gd name="T21" fmla="*/ 0 w 1321797"/>
                <a:gd name="T22" fmla="*/ 0 h 826698"/>
                <a:gd name="T23" fmla="*/ 1321797 w 1321797"/>
                <a:gd name="T24" fmla="*/ 826698 h 826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1797" h="826698">
                  <a:moveTo>
                    <a:pt x="0" y="451707"/>
                  </a:moveTo>
                  <a:lnTo>
                    <a:pt x="1321797" y="0"/>
                  </a:lnTo>
                  <a:lnTo>
                    <a:pt x="1321797" y="666338"/>
                  </a:lnTo>
                  <a:cubicBezTo>
                    <a:pt x="1321797" y="754902"/>
                    <a:pt x="1250001" y="826698"/>
                    <a:pt x="1161437" y="826698"/>
                  </a:cubicBezTo>
                  <a:lnTo>
                    <a:pt x="160360" y="826698"/>
                  </a:lnTo>
                  <a:cubicBezTo>
                    <a:pt x="71796" y="826698"/>
                    <a:pt x="0" y="754902"/>
                    <a:pt x="0" y="666338"/>
                  </a:cubicBezTo>
                  <a:lnTo>
                    <a:pt x="0" y="451707"/>
                  </a:lnTo>
                  <a:close/>
                </a:path>
              </a:pathLst>
            </a:custGeom>
            <a:blipFill dpi="0" rotWithShape="1">
              <a:blip r:embed="rId1" cstate="print">
                <a:alphaModFix amt="66000"/>
              </a:blip>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13" name="KSO_GT2"/>
          <p:cNvSpPr txBox="1">
            <a:spLocks noChangeArrowheads="1"/>
          </p:cNvSpPr>
          <p:nvPr/>
        </p:nvSpPr>
        <p:spPr bwMode="auto">
          <a:xfrm>
            <a:off x="3708787" y="1698032"/>
            <a:ext cx="4157266" cy="46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80000"/>
              </a:lnSpc>
              <a:buFont typeface="Arial" panose="020B0604020202020204" pitchFamily="34" charset="0"/>
              <a:buNone/>
            </a:pPr>
            <a:r>
              <a:rPr lang="zh-CN" altLang="en-US" sz="28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rPr>
              <a:t>项目总结</a:t>
            </a:r>
            <a:endParaRPr lang="zh-CN" altLang="en-US" sz="28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4" name="文本框 3"/>
          <p:cNvSpPr txBox="1"/>
          <p:nvPr/>
        </p:nvSpPr>
        <p:spPr>
          <a:xfrm>
            <a:off x="5168265" y="2372360"/>
            <a:ext cx="2724785" cy="398780"/>
          </a:xfrm>
          <a:prstGeom prst="rect">
            <a:avLst/>
          </a:prstGeom>
          <a:noFill/>
        </p:spPr>
        <p:txBody>
          <a:bodyPr wrap="square" rtlCol="0">
            <a:spAutoFit/>
          </a:bodyPr>
          <a:p>
            <a:r>
              <a:rPr lang="zh-CN" altLang="en-US" sz="2000">
                <a:solidFill>
                  <a:schemeClr val="bg1"/>
                </a:solidFill>
                <a:latin typeface="微软雅黑" panose="020B0503020204020204" pitchFamily="34" charset="-122"/>
                <a:ea typeface="微软雅黑" panose="020B0503020204020204" pitchFamily="34" charset="-122"/>
              </a:rPr>
              <a:t>项目心得、团队优缺点</a:t>
            </a:r>
            <a:endParaRPr lang="zh-CN" altLang="en-US" sz="2000">
              <a:solidFill>
                <a:schemeClr val="bg1"/>
              </a:solidFill>
              <a:latin typeface="微软雅黑" panose="020B0503020204020204" pitchFamily="34" charset="-122"/>
              <a:ea typeface="微软雅黑" panose="020B0503020204020204" pitchFamily="34" charset="-122"/>
            </a:endParaRPr>
          </a:p>
        </p:txBody>
      </p:sp>
      <p:pic>
        <p:nvPicPr>
          <p:cNvPr id="5" name="图片 4" descr="logo"/>
          <p:cNvPicPr>
            <a:picLocks noChangeAspect="1"/>
          </p:cNvPicPr>
          <p:nvPr/>
        </p:nvPicPr>
        <p:blipFill>
          <a:blip r:embed="rId2"/>
          <a:stretch>
            <a:fillRect/>
          </a:stretch>
        </p:blipFill>
        <p:spPr>
          <a:xfrm>
            <a:off x="8148320" y="4094480"/>
            <a:ext cx="922020" cy="1012825"/>
          </a:xfrm>
          <a:prstGeom prst="rect">
            <a:avLst/>
          </a:prstGeom>
        </p:spPr>
      </p:pic>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a:xfrm>
            <a:off x="4079240" y="214630"/>
            <a:ext cx="4784090" cy="428625"/>
          </a:xfrm>
        </p:spPr>
        <p:txBody>
          <a:bodyPr>
            <a:noAutofit/>
          </a:bodyPr>
          <a:lstStyle/>
          <a:p>
            <a:r>
              <a:rPr lang="zh-CN" altLang="en-US" sz="2400" dirty="0">
                <a:latin typeface="微软雅黑" panose="020B0503020204020204" pitchFamily="34" charset="-122"/>
                <a:ea typeface="微软雅黑" panose="020B0503020204020204" pitchFamily="34" charset="-122"/>
              </a:rPr>
              <a:t>项目心得</a:t>
            </a:r>
            <a:endParaRPr lang="zh-CN" altLang="en-US" sz="24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396875" y="1165860"/>
            <a:ext cx="2447290" cy="12065"/>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396875" y="835025"/>
            <a:ext cx="2591435" cy="1270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07975" y="882015"/>
            <a:ext cx="2481580" cy="283845"/>
          </a:xfrm>
          <a:prstGeom prst="rect">
            <a:avLst/>
          </a:prstGeom>
          <a:noFill/>
        </p:spPr>
        <p:txBody>
          <a:bodyPr wrap="square" lIns="68580" tIns="34290" rIns="68580" bIns="34290">
            <a:spAutoFit/>
          </a:bodyPr>
          <a:lstStyle/>
          <a:p>
            <a:pPr algn="dist">
              <a:defRPr/>
            </a:pPr>
            <a:r>
              <a:rPr lang="zh-CN" altLang="en-US" sz="1400" b="1" dirty="0">
                <a:solidFill>
                  <a:srgbClr val="D46C2E"/>
                </a:solidFill>
                <a:latin typeface="微软雅黑" panose="020B0503020204020204" pitchFamily="34" charset="-122"/>
                <a:ea typeface="微软雅黑" panose="020B0503020204020204" pitchFamily="34" charset="-122"/>
              </a:rPr>
              <a:t>可以快速的搭建静态页面</a:t>
            </a:r>
            <a:endParaRPr lang="zh-CN" altLang="en-US" sz="1400" b="1" dirty="0">
              <a:solidFill>
                <a:srgbClr val="D46C2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92100" y="1379220"/>
            <a:ext cx="2623185" cy="3415030"/>
          </a:xfrm>
          <a:prstGeom prst="rect">
            <a:avLst/>
          </a:prstGeom>
          <a:noFill/>
        </p:spPr>
        <p:txBody>
          <a:bodyPr wrap="square" rtlCol="0">
            <a:spAutoFit/>
          </a:bodyPr>
          <a:p>
            <a:pPr fontAlgn="auto">
              <a:lnSpc>
                <a:spcPct val="150000"/>
              </a:lnSpc>
            </a:pPr>
            <a:r>
              <a:rPr lang="zh-CN" altLang="en-US">
                <a:solidFill>
                  <a:srgbClr val="D46C2E"/>
                </a:solidFill>
              </a:rPr>
              <a:t>可以根据模板页面快速的搭建出结构，并且能</a:t>
            </a:r>
            <a:r>
              <a:rPr lang="en-US" altLang="zh-CN">
                <a:solidFill>
                  <a:srgbClr val="D46C2E"/>
                </a:solidFill>
              </a:rPr>
              <a:t>90%</a:t>
            </a:r>
            <a:r>
              <a:rPr lang="zh-CN" altLang="en-US">
                <a:solidFill>
                  <a:srgbClr val="D46C2E"/>
                </a:solidFill>
              </a:rPr>
              <a:t>以上还原模板页面。</a:t>
            </a:r>
            <a:endParaRPr lang="zh-CN" altLang="en-US">
              <a:solidFill>
                <a:srgbClr val="D46C2E"/>
              </a:solidFill>
            </a:endParaRPr>
          </a:p>
          <a:p>
            <a:pPr fontAlgn="auto">
              <a:lnSpc>
                <a:spcPct val="150000"/>
              </a:lnSpc>
            </a:pPr>
            <a:r>
              <a:rPr lang="zh-CN" altLang="en-US">
                <a:solidFill>
                  <a:srgbClr val="D46C2E"/>
                </a:solidFill>
              </a:rPr>
              <a:t>对于</a:t>
            </a:r>
            <a:r>
              <a:rPr lang="en-US" altLang="zh-CN">
                <a:solidFill>
                  <a:srgbClr val="D46C2E"/>
                </a:solidFill>
              </a:rPr>
              <a:t>Flex</a:t>
            </a:r>
            <a:r>
              <a:rPr lang="zh-CN" altLang="en-US">
                <a:solidFill>
                  <a:srgbClr val="D46C2E"/>
                </a:solidFill>
              </a:rPr>
              <a:t>布局，从知道如何使用到真正使用，体会到</a:t>
            </a:r>
            <a:r>
              <a:rPr lang="en-US" altLang="zh-CN">
                <a:solidFill>
                  <a:srgbClr val="D46C2E"/>
                </a:solidFill>
              </a:rPr>
              <a:t>Flex</a:t>
            </a:r>
            <a:r>
              <a:rPr lang="zh-CN" altLang="en-US">
                <a:solidFill>
                  <a:srgbClr val="D46C2E"/>
                </a:solidFill>
              </a:rPr>
              <a:t>的强大之处。</a:t>
            </a:r>
            <a:endParaRPr lang="zh-CN" altLang="en-US">
              <a:solidFill>
                <a:srgbClr val="D46C2E"/>
              </a:solidFill>
            </a:endParaRPr>
          </a:p>
          <a:p>
            <a:pPr fontAlgn="auto">
              <a:lnSpc>
                <a:spcPct val="150000"/>
              </a:lnSpc>
            </a:pPr>
            <a:r>
              <a:rPr lang="en-US" altLang="zh-CN">
                <a:solidFill>
                  <a:srgbClr val="D46C2E"/>
                </a:solidFill>
              </a:rPr>
              <a:t>Less</a:t>
            </a:r>
            <a:r>
              <a:rPr lang="zh-CN" altLang="en-US">
                <a:solidFill>
                  <a:srgbClr val="D46C2E"/>
                </a:solidFill>
              </a:rPr>
              <a:t>编写样式，简洁明了，可以高效生产。</a:t>
            </a:r>
            <a:endParaRPr lang="zh-CN" altLang="en-US">
              <a:solidFill>
                <a:srgbClr val="D46C2E"/>
              </a:solidFill>
            </a:endParaRPr>
          </a:p>
        </p:txBody>
      </p:sp>
      <p:cxnSp>
        <p:nvCxnSpPr>
          <p:cNvPr id="3" name="直接连接符 2"/>
          <p:cNvCxnSpPr/>
          <p:nvPr/>
        </p:nvCxnSpPr>
        <p:spPr>
          <a:xfrm>
            <a:off x="3275965" y="887730"/>
            <a:ext cx="2447290" cy="12065"/>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275965" y="582295"/>
            <a:ext cx="2591435" cy="1270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59455" y="603885"/>
            <a:ext cx="2390775" cy="283845"/>
          </a:xfrm>
          <a:prstGeom prst="rect">
            <a:avLst/>
          </a:prstGeom>
          <a:noFill/>
        </p:spPr>
        <p:txBody>
          <a:bodyPr wrap="square" lIns="68580" tIns="34290" rIns="68580" bIns="34290">
            <a:spAutoFit/>
          </a:bodyPr>
          <a:p>
            <a:pPr algn="dist">
              <a:defRPr/>
            </a:pPr>
            <a:r>
              <a:rPr lang="zh-CN" altLang="en-US" sz="1400" b="1" dirty="0">
                <a:solidFill>
                  <a:srgbClr val="0070C0"/>
                </a:solidFill>
                <a:latin typeface="微软雅黑" panose="020B0503020204020204" pitchFamily="34" charset="-122"/>
                <a:ea typeface="微软雅黑" panose="020B0503020204020204" pitchFamily="34" charset="-122"/>
              </a:rPr>
              <a:t>业务逻辑更加的严谨</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205480" y="1092200"/>
            <a:ext cx="2623185" cy="3415030"/>
          </a:xfrm>
          <a:prstGeom prst="rect">
            <a:avLst/>
          </a:prstGeom>
          <a:noFill/>
        </p:spPr>
        <p:txBody>
          <a:bodyPr wrap="square" rtlCol="0">
            <a:spAutoFit/>
          </a:bodyPr>
          <a:p>
            <a:pPr fontAlgn="auto">
              <a:lnSpc>
                <a:spcPct val="150000"/>
              </a:lnSpc>
            </a:pPr>
            <a:r>
              <a:rPr lang="zh-CN" altLang="en-US">
                <a:solidFill>
                  <a:srgbClr val="0170C1"/>
                </a:solidFill>
              </a:rPr>
              <a:t>可以根据</a:t>
            </a:r>
            <a:r>
              <a:rPr lang="en-US" altLang="zh-CN">
                <a:solidFill>
                  <a:srgbClr val="0170C1"/>
                </a:solidFill>
              </a:rPr>
              <a:t>React</a:t>
            </a:r>
            <a:r>
              <a:rPr lang="zh-CN" altLang="en-US">
                <a:solidFill>
                  <a:srgbClr val="0170C1"/>
                </a:solidFill>
              </a:rPr>
              <a:t>全家桶，更加熟练的处理路由切换，加深了对于</a:t>
            </a:r>
            <a:r>
              <a:rPr lang="en-US" altLang="zh-CN">
                <a:solidFill>
                  <a:srgbClr val="0170C1"/>
                </a:solidFill>
              </a:rPr>
              <a:t>Redux</a:t>
            </a:r>
            <a:r>
              <a:rPr lang="zh-CN" altLang="en-US">
                <a:solidFill>
                  <a:srgbClr val="0170C1"/>
                </a:solidFill>
              </a:rPr>
              <a:t>的数据单向流的认识，不要再为组件信息通信而担忧。虽然好用，切记不可滥用，一定要保证，</a:t>
            </a:r>
            <a:r>
              <a:rPr lang="en-US" altLang="zh-CN">
                <a:solidFill>
                  <a:srgbClr val="0170C1"/>
                </a:solidFill>
              </a:rPr>
              <a:t>“Redux</a:t>
            </a:r>
            <a:r>
              <a:rPr lang="zh-CN" altLang="en-US">
                <a:solidFill>
                  <a:srgbClr val="0170C1"/>
                </a:solidFill>
              </a:rPr>
              <a:t>是因需求而定的</a:t>
            </a:r>
            <a:r>
              <a:rPr lang="en-US" altLang="zh-CN">
                <a:solidFill>
                  <a:srgbClr val="0170C1"/>
                </a:solidFill>
              </a:rPr>
              <a:t>”</a:t>
            </a:r>
            <a:r>
              <a:rPr lang="zh-CN" altLang="en-US">
                <a:solidFill>
                  <a:srgbClr val="0170C1"/>
                </a:solidFill>
              </a:rPr>
              <a:t>。</a:t>
            </a:r>
            <a:endParaRPr lang="zh-CN" altLang="en-US">
              <a:solidFill>
                <a:srgbClr val="0170C1"/>
              </a:solidFill>
            </a:endParaRPr>
          </a:p>
        </p:txBody>
      </p:sp>
      <p:cxnSp>
        <p:nvCxnSpPr>
          <p:cNvPr id="10" name="直接连接符 9"/>
          <p:cNvCxnSpPr/>
          <p:nvPr/>
        </p:nvCxnSpPr>
        <p:spPr>
          <a:xfrm>
            <a:off x="6280150" y="1106170"/>
            <a:ext cx="2447290" cy="12065"/>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280150" y="822325"/>
            <a:ext cx="2591435" cy="1270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219825" y="835025"/>
            <a:ext cx="2506345" cy="283845"/>
          </a:xfrm>
          <a:prstGeom prst="rect">
            <a:avLst/>
          </a:prstGeom>
          <a:noFill/>
        </p:spPr>
        <p:txBody>
          <a:bodyPr wrap="square" lIns="68580" tIns="34290" rIns="68580" bIns="34290">
            <a:spAutoFit/>
          </a:bodyPr>
          <a:p>
            <a:pPr algn="dist">
              <a:defRPr/>
            </a:pPr>
            <a:r>
              <a:rPr lang="zh-CN" altLang="en-US" sz="1400" b="1" dirty="0">
                <a:solidFill>
                  <a:schemeClr val="accent2"/>
                </a:solidFill>
                <a:latin typeface="微软雅黑" panose="020B0503020204020204" pitchFamily="34" charset="-122"/>
                <a:ea typeface="微软雅黑" panose="020B0503020204020204" pitchFamily="34" charset="-122"/>
              </a:rPr>
              <a:t>更加熟练的处理</a:t>
            </a:r>
            <a:r>
              <a:rPr lang="en-US" altLang="zh-CN" sz="1400" b="1" dirty="0">
                <a:solidFill>
                  <a:schemeClr val="accent2"/>
                </a:solidFill>
                <a:latin typeface="微软雅黑" panose="020B0503020204020204" pitchFamily="34" charset="-122"/>
                <a:ea typeface="微软雅黑" panose="020B0503020204020204" pitchFamily="34" charset="-122"/>
              </a:rPr>
              <a:t>GIT</a:t>
            </a:r>
            <a:r>
              <a:rPr lang="zh-CN" altLang="en-US" sz="1400" b="1" dirty="0">
                <a:solidFill>
                  <a:schemeClr val="accent2"/>
                </a:solidFill>
                <a:latin typeface="微软雅黑" panose="020B0503020204020204" pitchFamily="34" charset="-122"/>
                <a:ea typeface="微软雅黑" panose="020B0503020204020204" pitchFamily="34" charset="-122"/>
              </a:rPr>
              <a:t>问题</a:t>
            </a:r>
            <a:endParaRPr lang="zh-CN" altLang="en-US" sz="1400" b="1" dirty="0">
              <a:solidFill>
                <a:schemeClr val="accent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147435" y="1307465"/>
            <a:ext cx="2623185" cy="3415030"/>
          </a:xfrm>
          <a:prstGeom prst="rect">
            <a:avLst/>
          </a:prstGeom>
          <a:noFill/>
        </p:spPr>
        <p:txBody>
          <a:bodyPr wrap="square" rtlCol="0">
            <a:spAutoFit/>
          </a:bodyPr>
          <a:p>
            <a:pPr fontAlgn="auto">
              <a:lnSpc>
                <a:spcPct val="150000"/>
              </a:lnSpc>
            </a:pPr>
            <a:r>
              <a:rPr lang="zh-CN" altLang="en-US">
                <a:solidFill>
                  <a:schemeClr val="accent2"/>
                </a:solidFill>
              </a:rPr>
              <a:t>在团队协作开发过程中，</a:t>
            </a:r>
            <a:endParaRPr lang="zh-CN" altLang="en-US">
              <a:solidFill>
                <a:schemeClr val="accent2"/>
              </a:solidFill>
            </a:endParaRPr>
          </a:p>
          <a:p>
            <a:pPr fontAlgn="auto">
              <a:lnSpc>
                <a:spcPct val="150000"/>
              </a:lnSpc>
            </a:pPr>
            <a:r>
              <a:rPr lang="zh-CN" altLang="en-US">
                <a:solidFill>
                  <a:schemeClr val="accent2"/>
                </a:solidFill>
              </a:rPr>
              <a:t>解决遇到的项目</a:t>
            </a:r>
            <a:r>
              <a:rPr lang="en-US" altLang="zh-CN">
                <a:solidFill>
                  <a:schemeClr val="accent2"/>
                </a:solidFill>
              </a:rPr>
              <a:t>Pull</a:t>
            </a:r>
            <a:r>
              <a:rPr lang="zh-CN" altLang="en-US">
                <a:solidFill>
                  <a:schemeClr val="accent2"/>
                </a:solidFill>
              </a:rPr>
              <a:t>失败，</a:t>
            </a:r>
            <a:r>
              <a:rPr lang="en-US" altLang="zh-CN">
                <a:solidFill>
                  <a:schemeClr val="accent2"/>
                </a:solidFill>
              </a:rPr>
              <a:t>Push</a:t>
            </a:r>
            <a:r>
              <a:rPr lang="zh-CN" altLang="en-US">
                <a:solidFill>
                  <a:schemeClr val="accent2"/>
                </a:solidFill>
              </a:rPr>
              <a:t>失败等问题，如何</a:t>
            </a:r>
            <a:endParaRPr lang="zh-CN" altLang="en-US">
              <a:solidFill>
                <a:schemeClr val="accent2"/>
              </a:solidFill>
            </a:endParaRPr>
          </a:p>
          <a:p>
            <a:pPr fontAlgn="auto">
              <a:lnSpc>
                <a:spcPct val="150000"/>
              </a:lnSpc>
            </a:pPr>
            <a:r>
              <a:rPr lang="zh-CN" altLang="en-US">
                <a:solidFill>
                  <a:schemeClr val="accent2"/>
                </a:solidFill>
              </a:rPr>
              <a:t>解决</a:t>
            </a:r>
            <a:r>
              <a:rPr lang="en-US" altLang="zh-CN">
                <a:solidFill>
                  <a:schemeClr val="accent2"/>
                </a:solidFill>
              </a:rPr>
              <a:t>Merge</a:t>
            </a:r>
            <a:r>
              <a:rPr lang="zh-CN" altLang="en-US">
                <a:solidFill>
                  <a:schemeClr val="accent2"/>
                </a:solidFill>
              </a:rPr>
              <a:t>代码，团队的沟通尤为重要。防止没有必要的麻烦。使用</a:t>
            </a:r>
            <a:r>
              <a:rPr lang="en-US" altLang="zh-CN">
                <a:solidFill>
                  <a:schemeClr val="accent2"/>
                </a:solidFill>
              </a:rPr>
              <a:t>GIT</a:t>
            </a:r>
            <a:r>
              <a:rPr lang="zh-CN" altLang="en-US">
                <a:solidFill>
                  <a:schemeClr val="accent2"/>
                </a:solidFill>
              </a:rPr>
              <a:t>控制项目版本，可以实现不同版本的使用。</a:t>
            </a:r>
            <a:endParaRPr lang="zh-CN" altLang="en-US">
              <a:solidFill>
                <a:schemeClr val="accent2"/>
              </a:solidFill>
            </a:endParaRPr>
          </a:p>
        </p:txBody>
      </p:sp>
      <p:pic>
        <p:nvPicPr>
          <p:cNvPr id="22" name="图片 21" descr="logo"/>
          <p:cNvPicPr>
            <a:picLocks noChangeAspect="1"/>
          </p:cNvPicPr>
          <p:nvPr/>
        </p:nvPicPr>
        <p:blipFill>
          <a:blip r:embed="rId1"/>
          <a:stretch>
            <a:fillRect/>
          </a:stretch>
        </p:blipFill>
        <p:spPr>
          <a:xfrm>
            <a:off x="8197850" y="4175125"/>
            <a:ext cx="861060" cy="943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par>
                                <p:cTn id="8" presetID="2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edge">
                                      <p:cBhvr>
                                        <p:cTn id="10" dur="2000"/>
                                        <p:tgtEl>
                                          <p:spTgt spid="5"/>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2000"/>
                                        <p:tgtEl>
                                          <p:spTgt spid="6"/>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edge">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ircle(in)">
                                      <p:cBhvr>
                                        <p:cTn id="43" dur="2000"/>
                                        <p:tgtEl>
                                          <p:spTgt spid="10"/>
                                        </p:tgtEl>
                                      </p:cBhvr>
                                    </p:animEffect>
                                  </p:childTnLst>
                                </p:cTn>
                              </p:par>
                              <p:par>
                                <p:cTn id="44" presetID="6" presetClass="entr" presetSubtype="16"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circle(in)">
                                      <p:cBhvr>
                                        <p:cTn id="46" dur="2000"/>
                                        <p:tgtEl>
                                          <p:spTgt spid="11"/>
                                        </p:tgtEl>
                                      </p:cBhvr>
                                    </p:animEffect>
                                  </p:childTnLst>
                                </p:cTn>
                              </p:par>
                              <p:par>
                                <p:cTn id="47" presetID="6" presetClass="entr" presetSubtype="16" fill="hold" grpId="1"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in)">
                                      <p:cBhvr>
                                        <p:cTn id="49" dur="2000"/>
                                        <p:tgtEl>
                                          <p:spTgt spid="13"/>
                                        </p:tgtEl>
                                      </p:cBhvr>
                                    </p:animEffect>
                                  </p:childTnLst>
                                </p:cTn>
                              </p:par>
                              <p:par>
                                <p:cTn id="50" presetID="6" presetClass="entr" presetSubtype="16" fill="hold" grpId="1"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in)">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20" grpId="0"/>
      <p:bldP spid="13" grpId="1"/>
      <p:bldP spid="20" grpId="1"/>
      <p:bldP spid="6"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标题 79"/>
          <p:cNvSpPr>
            <a:spLocks noGrp="1"/>
          </p:cNvSpPr>
          <p:nvPr>
            <p:ph type="ctrTitle"/>
          </p:nvPr>
        </p:nvSpPr>
        <p:spPr>
          <a:xfrm>
            <a:off x="142210" y="142858"/>
            <a:ext cx="8864500" cy="428628"/>
          </a:xfrm>
        </p:spPr>
        <p:txBody>
          <a:bodyPr>
            <a:noAutofit/>
          </a:bodyPr>
          <a:lstStyle/>
          <a:p>
            <a:r>
              <a:rPr lang="zh-CN" altLang="en-US" sz="2400" dirty="0">
                <a:latin typeface="微软雅黑" panose="020B0503020204020204" pitchFamily="34" charset="-122"/>
                <a:ea typeface="微软雅黑" panose="020B0503020204020204" pitchFamily="34" charset="-122"/>
              </a:rPr>
              <a:t>项目总结</a:t>
            </a:r>
            <a:endParaRPr lang="zh-CN" altLang="en-US" sz="2400" dirty="0">
              <a:latin typeface="微软雅黑" panose="020B0503020204020204" pitchFamily="34" charset="-122"/>
              <a:ea typeface="微软雅黑" panose="020B0503020204020204" pitchFamily="34" charset="-122"/>
            </a:endParaRPr>
          </a:p>
        </p:txBody>
      </p:sp>
      <p:sp>
        <p:nvSpPr>
          <p:cNvPr id="3" name="圆角矩形 6"/>
          <p:cNvSpPr/>
          <p:nvPr/>
        </p:nvSpPr>
        <p:spPr>
          <a:xfrm>
            <a:off x="6414135" y="971550"/>
            <a:ext cx="2388235" cy="3724910"/>
          </a:xfrm>
          <a:custGeom>
            <a:avLst/>
            <a:gdLst>
              <a:gd name="connsiteX0" fmla="*/ 0 w 2448272"/>
              <a:gd name="connsiteY0" fmla="*/ 115074 h 2082419"/>
              <a:gd name="connsiteX1" fmla="*/ 115074 w 2448272"/>
              <a:gd name="connsiteY1" fmla="*/ 0 h 2082419"/>
              <a:gd name="connsiteX2" fmla="*/ 2333198 w 2448272"/>
              <a:gd name="connsiteY2" fmla="*/ 0 h 2082419"/>
              <a:gd name="connsiteX3" fmla="*/ 2448272 w 2448272"/>
              <a:gd name="connsiteY3" fmla="*/ 115074 h 2082419"/>
              <a:gd name="connsiteX4" fmla="*/ 2448272 w 2448272"/>
              <a:gd name="connsiteY4" fmla="*/ 1967345 h 2082419"/>
              <a:gd name="connsiteX5" fmla="*/ 2333198 w 2448272"/>
              <a:gd name="connsiteY5" fmla="*/ 2082419 h 2082419"/>
              <a:gd name="connsiteX6" fmla="*/ 115074 w 2448272"/>
              <a:gd name="connsiteY6" fmla="*/ 2082419 h 2082419"/>
              <a:gd name="connsiteX7" fmla="*/ 0 w 2448272"/>
              <a:gd name="connsiteY7" fmla="*/ 1967345 h 2082419"/>
              <a:gd name="connsiteX8" fmla="*/ 0 w 2448272"/>
              <a:gd name="connsiteY8" fmla="*/ 115074 h 2082419"/>
              <a:gd name="connsiteX0-1" fmla="*/ 0 w 2448272"/>
              <a:gd name="connsiteY0-2" fmla="*/ 115074 h 2082419"/>
              <a:gd name="connsiteX1-3" fmla="*/ 115074 w 2448272"/>
              <a:gd name="connsiteY1-4" fmla="*/ 0 h 2082419"/>
              <a:gd name="connsiteX2-5" fmla="*/ 2333198 w 2448272"/>
              <a:gd name="connsiteY2-6" fmla="*/ 0 h 2082419"/>
              <a:gd name="connsiteX3-7" fmla="*/ 2448272 w 2448272"/>
              <a:gd name="connsiteY3-8" fmla="*/ 115074 h 2082419"/>
              <a:gd name="connsiteX4-9" fmla="*/ 2448272 w 2448272"/>
              <a:gd name="connsiteY4-10" fmla="*/ 1967345 h 2082419"/>
              <a:gd name="connsiteX5-11" fmla="*/ 2333198 w 2448272"/>
              <a:gd name="connsiteY5-12" fmla="*/ 2082419 h 2082419"/>
              <a:gd name="connsiteX6-13" fmla="*/ 115074 w 2448272"/>
              <a:gd name="connsiteY6-14" fmla="*/ 2082419 h 2082419"/>
              <a:gd name="connsiteX7-15" fmla="*/ 0 w 2448272"/>
              <a:gd name="connsiteY7-16" fmla="*/ 1967345 h 2082419"/>
              <a:gd name="connsiteX8-17" fmla="*/ 91440 w 2448272"/>
              <a:gd name="connsiteY8-18" fmla="*/ 206514 h 2082419"/>
              <a:gd name="connsiteX0-19" fmla="*/ 0 w 2448272"/>
              <a:gd name="connsiteY0-20" fmla="*/ 115074 h 2082419"/>
              <a:gd name="connsiteX1-21" fmla="*/ 115074 w 2448272"/>
              <a:gd name="connsiteY1-22" fmla="*/ 0 h 2082419"/>
              <a:gd name="connsiteX2-23" fmla="*/ 2333198 w 2448272"/>
              <a:gd name="connsiteY2-24" fmla="*/ 0 h 2082419"/>
              <a:gd name="connsiteX3-25" fmla="*/ 2448272 w 2448272"/>
              <a:gd name="connsiteY3-26" fmla="*/ 115074 h 2082419"/>
              <a:gd name="connsiteX4-27" fmla="*/ 2448272 w 2448272"/>
              <a:gd name="connsiteY4-28" fmla="*/ 1967345 h 2082419"/>
              <a:gd name="connsiteX5-29" fmla="*/ 2333198 w 2448272"/>
              <a:gd name="connsiteY5-30" fmla="*/ 2082419 h 2082419"/>
              <a:gd name="connsiteX6-31" fmla="*/ 115074 w 2448272"/>
              <a:gd name="connsiteY6-32" fmla="*/ 2082419 h 2082419"/>
              <a:gd name="connsiteX7-33" fmla="*/ 0 w 2448272"/>
              <a:gd name="connsiteY7-34" fmla="*/ 1967345 h 2082419"/>
              <a:gd name="connsiteX0-35" fmla="*/ 115074 w 2448272"/>
              <a:gd name="connsiteY0-36" fmla="*/ 0 h 2082419"/>
              <a:gd name="connsiteX1-37" fmla="*/ 2333198 w 2448272"/>
              <a:gd name="connsiteY1-38" fmla="*/ 0 h 2082419"/>
              <a:gd name="connsiteX2-39" fmla="*/ 2448272 w 2448272"/>
              <a:gd name="connsiteY2-40" fmla="*/ 115074 h 2082419"/>
              <a:gd name="connsiteX3-41" fmla="*/ 2448272 w 2448272"/>
              <a:gd name="connsiteY3-42" fmla="*/ 1967345 h 2082419"/>
              <a:gd name="connsiteX4-43" fmla="*/ 2333198 w 2448272"/>
              <a:gd name="connsiteY4-44" fmla="*/ 2082419 h 2082419"/>
              <a:gd name="connsiteX5-45" fmla="*/ 115074 w 2448272"/>
              <a:gd name="connsiteY5-46" fmla="*/ 2082419 h 2082419"/>
              <a:gd name="connsiteX6-47" fmla="*/ 0 w 2448272"/>
              <a:gd name="connsiteY6-48" fmla="*/ 1967345 h 2082419"/>
              <a:gd name="connsiteX0-49" fmla="*/ 0 w 2333198"/>
              <a:gd name="connsiteY0-50" fmla="*/ 0 h 2082419"/>
              <a:gd name="connsiteX1-51" fmla="*/ 2218124 w 2333198"/>
              <a:gd name="connsiteY1-52" fmla="*/ 0 h 2082419"/>
              <a:gd name="connsiteX2-53" fmla="*/ 2333198 w 2333198"/>
              <a:gd name="connsiteY2-54" fmla="*/ 115074 h 2082419"/>
              <a:gd name="connsiteX3-55" fmla="*/ 2333198 w 2333198"/>
              <a:gd name="connsiteY3-56" fmla="*/ 1967345 h 2082419"/>
              <a:gd name="connsiteX4-57" fmla="*/ 2218124 w 2333198"/>
              <a:gd name="connsiteY4-58" fmla="*/ 2082419 h 2082419"/>
              <a:gd name="connsiteX5-59" fmla="*/ 0 w 2333198"/>
              <a:gd name="connsiteY5-60" fmla="*/ 2082419 h 20824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333198" h="2082419">
                <a:moveTo>
                  <a:pt x="0" y="0"/>
                </a:moveTo>
                <a:lnTo>
                  <a:pt x="2218124" y="0"/>
                </a:lnTo>
                <a:cubicBezTo>
                  <a:pt x="2281678" y="0"/>
                  <a:pt x="2333198" y="51520"/>
                  <a:pt x="2333198" y="115074"/>
                </a:cubicBezTo>
                <a:lnTo>
                  <a:pt x="2333198" y="1967345"/>
                </a:lnTo>
                <a:cubicBezTo>
                  <a:pt x="2333198" y="2030899"/>
                  <a:pt x="2281678" y="2082419"/>
                  <a:pt x="2218124" y="2082419"/>
                </a:cubicBezTo>
                <a:lnTo>
                  <a:pt x="0" y="2082419"/>
                </a:lnTo>
              </a:path>
            </a:pathLst>
          </a:custGeom>
          <a:gradFill rotWithShape="1">
            <a:gsLst>
              <a:gs pos="0">
                <a:srgbClr val="F8F8F8"/>
              </a:gs>
              <a:gs pos="100000">
                <a:schemeClr val="bg1">
                  <a:lumMod val="85000"/>
                </a:schemeClr>
              </a:gs>
            </a:gsLst>
            <a:lin ang="2700000" scaled="1"/>
          </a:gradFill>
          <a:ln w="9525">
            <a:solidFill>
              <a:schemeClr val="bg1">
                <a:lumMod val="75000"/>
              </a:schemeClr>
            </a:solidFill>
            <a:round/>
          </a:ln>
          <a:effectLst>
            <a:outerShdw blurRad="101600" dist="38100" dir="2700000" algn="tl" rotWithShape="0">
              <a:schemeClr val="bg1">
                <a:lumMod val="50000"/>
                <a:alpha val="40000"/>
              </a:schemeClr>
            </a:outerShdw>
          </a:effectLst>
        </p:spPr>
        <p:txBody>
          <a:bodyPr wrap="none" lIns="68580" tIns="34290" rIns="68580" bIns="34290" anchor="ctr"/>
          <a:lstStyle/>
          <a:p>
            <a:pPr algn="l" fontAlgn="auto">
              <a:lnSpc>
                <a:spcPct val="150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1、不够细心，不够严谨</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2、对产品了解和定位不够</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3、对项目的功能了解不够全面，</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大局观不够</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4、独立解决问题能力不足</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5、实现功能的方式单一化</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（思路不够广泛）</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6、缺乏时间概念</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7、对技术掌握的不够扎实</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8、很多不好的工作习惯</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mn-ea"/>
              </a:rPr>
              <a:t>9</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mn-ea"/>
              </a:rPr>
              <a:t>、无法找到问题的源头</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、不善于分析</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fontAlgn="auto">
              <a:lnSpc>
                <a:spcPct val="150000"/>
              </a:lnSpc>
              <a:defRPr/>
            </a:pP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圆角矩形 6"/>
          <p:cNvSpPr/>
          <p:nvPr/>
        </p:nvSpPr>
        <p:spPr>
          <a:xfrm flipH="1">
            <a:off x="142526" y="1616069"/>
            <a:ext cx="2007766" cy="2097177"/>
          </a:xfrm>
          <a:custGeom>
            <a:avLst/>
            <a:gdLst>
              <a:gd name="connsiteX0" fmla="*/ 0 w 2448272"/>
              <a:gd name="connsiteY0" fmla="*/ 115074 h 2082419"/>
              <a:gd name="connsiteX1" fmla="*/ 115074 w 2448272"/>
              <a:gd name="connsiteY1" fmla="*/ 0 h 2082419"/>
              <a:gd name="connsiteX2" fmla="*/ 2333198 w 2448272"/>
              <a:gd name="connsiteY2" fmla="*/ 0 h 2082419"/>
              <a:gd name="connsiteX3" fmla="*/ 2448272 w 2448272"/>
              <a:gd name="connsiteY3" fmla="*/ 115074 h 2082419"/>
              <a:gd name="connsiteX4" fmla="*/ 2448272 w 2448272"/>
              <a:gd name="connsiteY4" fmla="*/ 1967345 h 2082419"/>
              <a:gd name="connsiteX5" fmla="*/ 2333198 w 2448272"/>
              <a:gd name="connsiteY5" fmla="*/ 2082419 h 2082419"/>
              <a:gd name="connsiteX6" fmla="*/ 115074 w 2448272"/>
              <a:gd name="connsiteY6" fmla="*/ 2082419 h 2082419"/>
              <a:gd name="connsiteX7" fmla="*/ 0 w 2448272"/>
              <a:gd name="connsiteY7" fmla="*/ 1967345 h 2082419"/>
              <a:gd name="connsiteX8" fmla="*/ 0 w 2448272"/>
              <a:gd name="connsiteY8" fmla="*/ 115074 h 2082419"/>
              <a:gd name="connsiteX0-1" fmla="*/ 0 w 2448272"/>
              <a:gd name="connsiteY0-2" fmla="*/ 115074 h 2082419"/>
              <a:gd name="connsiteX1-3" fmla="*/ 115074 w 2448272"/>
              <a:gd name="connsiteY1-4" fmla="*/ 0 h 2082419"/>
              <a:gd name="connsiteX2-5" fmla="*/ 2333198 w 2448272"/>
              <a:gd name="connsiteY2-6" fmla="*/ 0 h 2082419"/>
              <a:gd name="connsiteX3-7" fmla="*/ 2448272 w 2448272"/>
              <a:gd name="connsiteY3-8" fmla="*/ 115074 h 2082419"/>
              <a:gd name="connsiteX4-9" fmla="*/ 2448272 w 2448272"/>
              <a:gd name="connsiteY4-10" fmla="*/ 1967345 h 2082419"/>
              <a:gd name="connsiteX5-11" fmla="*/ 2333198 w 2448272"/>
              <a:gd name="connsiteY5-12" fmla="*/ 2082419 h 2082419"/>
              <a:gd name="connsiteX6-13" fmla="*/ 115074 w 2448272"/>
              <a:gd name="connsiteY6-14" fmla="*/ 2082419 h 2082419"/>
              <a:gd name="connsiteX7-15" fmla="*/ 0 w 2448272"/>
              <a:gd name="connsiteY7-16" fmla="*/ 1967345 h 2082419"/>
              <a:gd name="connsiteX8-17" fmla="*/ 91440 w 2448272"/>
              <a:gd name="connsiteY8-18" fmla="*/ 206514 h 2082419"/>
              <a:gd name="connsiteX0-19" fmla="*/ 0 w 2448272"/>
              <a:gd name="connsiteY0-20" fmla="*/ 115074 h 2082419"/>
              <a:gd name="connsiteX1-21" fmla="*/ 115074 w 2448272"/>
              <a:gd name="connsiteY1-22" fmla="*/ 0 h 2082419"/>
              <a:gd name="connsiteX2-23" fmla="*/ 2333198 w 2448272"/>
              <a:gd name="connsiteY2-24" fmla="*/ 0 h 2082419"/>
              <a:gd name="connsiteX3-25" fmla="*/ 2448272 w 2448272"/>
              <a:gd name="connsiteY3-26" fmla="*/ 115074 h 2082419"/>
              <a:gd name="connsiteX4-27" fmla="*/ 2448272 w 2448272"/>
              <a:gd name="connsiteY4-28" fmla="*/ 1967345 h 2082419"/>
              <a:gd name="connsiteX5-29" fmla="*/ 2333198 w 2448272"/>
              <a:gd name="connsiteY5-30" fmla="*/ 2082419 h 2082419"/>
              <a:gd name="connsiteX6-31" fmla="*/ 115074 w 2448272"/>
              <a:gd name="connsiteY6-32" fmla="*/ 2082419 h 2082419"/>
              <a:gd name="connsiteX7-33" fmla="*/ 0 w 2448272"/>
              <a:gd name="connsiteY7-34" fmla="*/ 1967345 h 2082419"/>
              <a:gd name="connsiteX0-35" fmla="*/ 115074 w 2448272"/>
              <a:gd name="connsiteY0-36" fmla="*/ 0 h 2082419"/>
              <a:gd name="connsiteX1-37" fmla="*/ 2333198 w 2448272"/>
              <a:gd name="connsiteY1-38" fmla="*/ 0 h 2082419"/>
              <a:gd name="connsiteX2-39" fmla="*/ 2448272 w 2448272"/>
              <a:gd name="connsiteY2-40" fmla="*/ 115074 h 2082419"/>
              <a:gd name="connsiteX3-41" fmla="*/ 2448272 w 2448272"/>
              <a:gd name="connsiteY3-42" fmla="*/ 1967345 h 2082419"/>
              <a:gd name="connsiteX4-43" fmla="*/ 2333198 w 2448272"/>
              <a:gd name="connsiteY4-44" fmla="*/ 2082419 h 2082419"/>
              <a:gd name="connsiteX5-45" fmla="*/ 115074 w 2448272"/>
              <a:gd name="connsiteY5-46" fmla="*/ 2082419 h 2082419"/>
              <a:gd name="connsiteX6-47" fmla="*/ 0 w 2448272"/>
              <a:gd name="connsiteY6-48" fmla="*/ 1967345 h 2082419"/>
              <a:gd name="connsiteX0-49" fmla="*/ 0 w 2333198"/>
              <a:gd name="connsiteY0-50" fmla="*/ 0 h 2082419"/>
              <a:gd name="connsiteX1-51" fmla="*/ 2218124 w 2333198"/>
              <a:gd name="connsiteY1-52" fmla="*/ 0 h 2082419"/>
              <a:gd name="connsiteX2-53" fmla="*/ 2333198 w 2333198"/>
              <a:gd name="connsiteY2-54" fmla="*/ 115074 h 2082419"/>
              <a:gd name="connsiteX3-55" fmla="*/ 2333198 w 2333198"/>
              <a:gd name="connsiteY3-56" fmla="*/ 1967345 h 2082419"/>
              <a:gd name="connsiteX4-57" fmla="*/ 2218124 w 2333198"/>
              <a:gd name="connsiteY4-58" fmla="*/ 2082419 h 2082419"/>
              <a:gd name="connsiteX5-59" fmla="*/ 0 w 2333198"/>
              <a:gd name="connsiteY5-60" fmla="*/ 2082419 h 20824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333198" h="2082419">
                <a:moveTo>
                  <a:pt x="0" y="0"/>
                </a:moveTo>
                <a:lnTo>
                  <a:pt x="2218124" y="0"/>
                </a:lnTo>
                <a:cubicBezTo>
                  <a:pt x="2281678" y="0"/>
                  <a:pt x="2333198" y="51520"/>
                  <a:pt x="2333198" y="115074"/>
                </a:cubicBezTo>
                <a:lnTo>
                  <a:pt x="2333198" y="1967345"/>
                </a:lnTo>
                <a:cubicBezTo>
                  <a:pt x="2333198" y="2030899"/>
                  <a:pt x="2281678" y="2082419"/>
                  <a:pt x="2218124" y="2082419"/>
                </a:cubicBezTo>
                <a:lnTo>
                  <a:pt x="0" y="2082419"/>
                </a:lnTo>
              </a:path>
            </a:pathLst>
          </a:custGeom>
          <a:gradFill rotWithShape="1">
            <a:gsLst>
              <a:gs pos="0">
                <a:srgbClr val="F8F8F8"/>
              </a:gs>
              <a:gs pos="100000">
                <a:schemeClr val="bg1">
                  <a:lumMod val="85000"/>
                </a:schemeClr>
              </a:gs>
            </a:gsLst>
            <a:lin ang="2700000" scaled="1"/>
          </a:gradFill>
          <a:ln w="9525">
            <a:solidFill>
              <a:schemeClr val="bg1">
                <a:lumMod val="75000"/>
              </a:schemeClr>
            </a:solidFill>
            <a:round/>
          </a:ln>
          <a:effectLst>
            <a:outerShdw blurRad="101600" dist="38100" dir="2700000" algn="tl" rotWithShape="0">
              <a:schemeClr val="bg1">
                <a:lumMod val="50000"/>
                <a:alpha val="40000"/>
              </a:schemeClr>
            </a:outerShdw>
          </a:effectLst>
        </p:spPr>
        <p:txBody>
          <a:bodyPr wrap="none" lIns="68580" tIns="34290" rIns="68580" bIns="34290" anchor="ctr"/>
          <a:lstStyle/>
          <a:p>
            <a:pPr>
              <a:defRPr/>
            </a:pPr>
            <a:endParaRPr lang="zh-CN" altLang="en-US" sz="1200" kern="0" dirty="0">
              <a:solidFill>
                <a:sysClr val="windowText" lastClr="000000"/>
              </a:solidFill>
              <a:ea typeface="微软雅黑" panose="020B0503020204020204" pitchFamily="34" charset="-122"/>
            </a:endParaRPr>
          </a:p>
        </p:txBody>
      </p:sp>
      <p:grpSp>
        <p:nvGrpSpPr>
          <p:cNvPr id="5" name="组合 83"/>
          <p:cNvGrpSpPr/>
          <p:nvPr/>
        </p:nvGrpSpPr>
        <p:grpSpPr>
          <a:xfrm>
            <a:off x="2159424" y="1600787"/>
            <a:ext cx="1547088" cy="2253884"/>
            <a:chOff x="4002347" y="2299476"/>
            <a:chExt cx="1600757" cy="2332073"/>
          </a:xfrm>
          <a:effectLst>
            <a:outerShdw blurRad="101600" dist="38100" dir="8100000" algn="tr" rotWithShape="0">
              <a:prstClr val="black">
                <a:alpha val="40000"/>
              </a:prstClr>
            </a:outerShdw>
          </a:effectLst>
        </p:grpSpPr>
        <p:sp>
          <p:nvSpPr>
            <p:cNvPr id="6" name="Freeform 54"/>
            <p:cNvSpPr/>
            <p:nvPr/>
          </p:nvSpPr>
          <p:spPr bwMode="auto">
            <a:xfrm>
              <a:off x="4634084" y="4105816"/>
              <a:ext cx="415447" cy="523592"/>
            </a:xfrm>
            <a:custGeom>
              <a:avLst/>
              <a:gdLst>
                <a:gd name="T0" fmla="*/ 164 w 164"/>
                <a:gd name="T1" fmla="*/ 71 h 207"/>
                <a:gd name="T2" fmla="*/ 68 w 164"/>
                <a:gd name="T3" fmla="*/ 8 h 207"/>
                <a:gd name="T4" fmla="*/ 65 w 164"/>
                <a:gd name="T5" fmla="*/ 18 h 207"/>
                <a:gd name="T6" fmla="*/ 61 w 164"/>
                <a:gd name="T7" fmla="*/ 30 h 207"/>
                <a:gd name="T8" fmla="*/ 57 w 164"/>
                <a:gd name="T9" fmla="*/ 38 h 207"/>
                <a:gd name="T10" fmla="*/ 52 w 164"/>
                <a:gd name="T11" fmla="*/ 49 h 207"/>
                <a:gd name="T12" fmla="*/ 47 w 164"/>
                <a:gd name="T13" fmla="*/ 58 h 207"/>
                <a:gd name="T14" fmla="*/ 38 w 164"/>
                <a:gd name="T15" fmla="*/ 70 h 207"/>
                <a:gd name="T16" fmla="*/ 32 w 164"/>
                <a:gd name="T17" fmla="*/ 78 h 207"/>
                <a:gd name="T18" fmla="*/ 20 w 164"/>
                <a:gd name="T19" fmla="*/ 91 h 207"/>
                <a:gd name="T20" fmla="*/ 11 w 164"/>
                <a:gd name="T21" fmla="*/ 101 h 207"/>
                <a:gd name="T22" fmla="*/ 4 w 164"/>
                <a:gd name="T23" fmla="*/ 107 h 207"/>
                <a:gd name="T24" fmla="*/ 4 w 164"/>
                <a:gd name="T25" fmla="*/ 107 h 207"/>
                <a:gd name="T26" fmla="*/ 3 w 164"/>
                <a:gd name="T27" fmla="*/ 108 h 207"/>
                <a:gd name="T28" fmla="*/ 2 w 164"/>
                <a:gd name="T29" fmla="*/ 109 h 207"/>
                <a:gd name="T30" fmla="*/ 2 w 164"/>
                <a:gd name="T31" fmla="*/ 109 h 207"/>
                <a:gd name="T32" fmla="*/ 2 w 164"/>
                <a:gd name="T33" fmla="*/ 110 h 207"/>
                <a:gd name="T34" fmla="*/ 1 w 164"/>
                <a:gd name="T35" fmla="*/ 110 h 207"/>
                <a:gd name="T36" fmla="*/ 1 w 164"/>
                <a:gd name="T37" fmla="*/ 111 h 207"/>
                <a:gd name="T38" fmla="*/ 1 w 164"/>
                <a:gd name="T39" fmla="*/ 112 h 207"/>
                <a:gd name="T40" fmla="*/ 0 w 164"/>
                <a:gd name="T41" fmla="*/ 115 h 207"/>
                <a:gd name="T42" fmla="*/ 1 w 164"/>
                <a:gd name="T43" fmla="*/ 116 h 207"/>
                <a:gd name="T44" fmla="*/ 2 w 164"/>
                <a:gd name="T45" fmla="*/ 119 h 207"/>
                <a:gd name="T46" fmla="*/ 87 w 164"/>
                <a:gd name="T47" fmla="*/ 207 h 207"/>
                <a:gd name="T48" fmla="*/ 86 w 164"/>
                <a:gd name="T49" fmla="*/ 206 h 207"/>
                <a:gd name="T50" fmla="*/ 86 w 164"/>
                <a:gd name="T51" fmla="*/ 202 h 207"/>
                <a:gd name="T52" fmla="*/ 87 w 164"/>
                <a:gd name="T53" fmla="*/ 196 h 207"/>
                <a:gd name="T54" fmla="*/ 91 w 164"/>
                <a:gd name="T55" fmla="*/ 192 h 207"/>
                <a:gd name="T56" fmla="*/ 95 w 164"/>
                <a:gd name="T57" fmla="*/ 188 h 207"/>
                <a:gd name="T58" fmla="*/ 101 w 164"/>
                <a:gd name="T59" fmla="*/ 183 h 207"/>
                <a:gd name="T60" fmla="*/ 107 w 164"/>
                <a:gd name="T61" fmla="*/ 175 h 207"/>
                <a:gd name="T62" fmla="*/ 115 w 164"/>
                <a:gd name="T63" fmla="*/ 167 h 207"/>
                <a:gd name="T64" fmla="*/ 121 w 164"/>
                <a:gd name="T65" fmla="*/ 160 h 207"/>
                <a:gd name="T66" fmla="*/ 125 w 164"/>
                <a:gd name="T67" fmla="*/ 155 h 207"/>
                <a:gd name="T68" fmla="*/ 128 w 164"/>
                <a:gd name="T69" fmla="*/ 150 h 207"/>
                <a:gd name="T70" fmla="*/ 133 w 164"/>
                <a:gd name="T71" fmla="*/ 142 h 207"/>
                <a:gd name="T72" fmla="*/ 138 w 164"/>
                <a:gd name="T73" fmla="*/ 135 h 207"/>
                <a:gd name="T74" fmla="*/ 142 w 164"/>
                <a:gd name="T75" fmla="*/ 128 h 207"/>
                <a:gd name="T76" fmla="*/ 145 w 164"/>
                <a:gd name="T77" fmla="*/ 124 h 207"/>
                <a:gd name="T78" fmla="*/ 148 w 164"/>
                <a:gd name="T79" fmla="*/ 117 h 207"/>
                <a:gd name="T80" fmla="*/ 151 w 164"/>
                <a:gd name="T81" fmla="*/ 111 h 207"/>
                <a:gd name="T82" fmla="*/ 154 w 164"/>
                <a:gd name="T83" fmla="*/ 105 h 207"/>
                <a:gd name="T84" fmla="*/ 156 w 164"/>
                <a:gd name="T85" fmla="*/ 98 h 207"/>
                <a:gd name="T86" fmla="*/ 159 w 164"/>
                <a:gd name="T87" fmla="*/ 92 h 207"/>
                <a:gd name="T88" fmla="*/ 161 w 164"/>
                <a:gd name="T89" fmla="*/ 8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07">
                  <a:moveTo>
                    <a:pt x="163" y="78"/>
                  </a:moveTo>
                  <a:cubicBezTo>
                    <a:pt x="163" y="78"/>
                    <a:pt x="163" y="78"/>
                    <a:pt x="163" y="78"/>
                  </a:cubicBezTo>
                  <a:cubicBezTo>
                    <a:pt x="163" y="76"/>
                    <a:pt x="164" y="73"/>
                    <a:pt x="164" y="71"/>
                  </a:cubicBezTo>
                  <a:cubicBezTo>
                    <a:pt x="70" y="0"/>
                    <a:pt x="70" y="0"/>
                    <a:pt x="70" y="0"/>
                  </a:cubicBezTo>
                  <a:cubicBezTo>
                    <a:pt x="70" y="2"/>
                    <a:pt x="69" y="4"/>
                    <a:pt x="69" y="6"/>
                  </a:cubicBezTo>
                  <a:cubicBezTo>
                    <a:pt x="69" y="6"/>
                    <a:pt x="68" y="7"/>
                    <a:pt x="68" y="8"/>
                  </a:cubicBezTo>
                  <a:cubicBezTo>
                    <a:pt x="68" y="9"/>
                    <a:pt x="68" y="10"/>
                    <a:pt x="67" y="12"/>
                  </a:cubicBezTo>
                  <a:cubicBezTo>
                    <a:pt x="67" y="13"/>
                    <a:pt x="67" y="13"/>
                    <a:pt x="66" y="14"/>
                  </a:cubicBezTo>
                  <a:cubicBezTo>
                    <a:pt x="66" y="16"/>
                    <a:pt x="66" y="17"/>
                    <a:pt x="65" y="18"/>
                  </a:cubicBezTo>
                  <a:cubicBezTo>
                    <a:pt x="65" y="19"/>
                    <a:pt x="65" y="20"/>
                    <a:pt x="64" y="21"/>
                  </a:cubicBezTo>
                  <a:cubicBezTo>
                    <a:pt x="64" y="22"/>
                    <a:pt x="64" y="23"/>
                    <a:pt x="63" y="24"/>
                  </a:cubicBezTo>
                  <a:cubicBezTo>
                    <a:pt x="62" y="26"/>
                    <a:pt x="62" y="28"/>
                    <a:pt x="61" y="30"/>
                  </a:cubicBezTo>
                  <a:cubicBezTo>
                    <a:pt x="61" y="30"/>
                    <a:pt x="61" y="30"/>
                    <a:pt x="61" y="30"/>
                  </a:cubicBezTo>
                  <a:cubicBezTo>
                    <a:pt x="60" y="32"/>
                    <a:pt x="59" y="34"/>
                    <a:pt x="58" y="36"/>
                  </a:cubicBezTo>
                  <a:cubicBezTo>
                    <a:pt x="58" y="37"/>
                    <a:pt x="58" y="37"/>
                    <a:pt x="57" y="38"/>
                  </a:cubicBezTo>
                  <a:cubicBezTo>
                    <a:pt x="57" y="39"/>
                    <a:pt x="56" y="41"/>
                    <a:pt x="55" y="42"/>
                  </a:cubicBezTo>
                  <a:cubicBezTo>
                    <a:pt x="55" y="43"/>
                    <a:pt x="55" y="44"/>
                    <a:pt x="54" y="44"/>
                  </a:cubicBezTo>
                  <a:cubicBezTo>
                    <a:pt x="53" y="46"/>
                    <a:pt x="53" y="47"/>
                    <a:pt x="52" y="49"/>
                  </a:cubicBezTo>
                  <a:cubicBezTo>
                    <a:pt x="52" y="49"/>
                    <a:pt x="51" y="50"/>
                    <a:pt x="51" y="50"/>
                  </a:cubicBezTo>
                  <a:cubicBezTo>
                    <a:pt x="50" y="52"/>
                    <a:pt x="49" y="54"/>
                    <a:pt x="47" y="56"/>
                  </a:cubicBezTo>
                  <a:cubicBezTo>
                    <a:pt x="47" y="57"/>
                    <a:pt x="47" y="57"/>
                    <a:pt x="47" y="58"/>
                  </a:cubicBezTo>
                  <a:cubicBezTo>
                    <a:pt x="46" y="59"/>
                    <a:pt x="44" y="61"/>
                    <a:pt x="43" y="63"/>
                  </a:cubicBezTo>
                  <a:cubicBezTo>
                    <a:pt x="43" y="63"/>
                    <a:pt x="43" y="64"/>
                    <a:pt x="42" y="64"/>
                  </a:cubicBezTo>
                  <a:cubicBezTo>
                    <a:pt x="41" y="66"/>
                    <a:pt x="40" y="68"/>
                    <a:pt x="38" y="70"/>
                  </a:cubicBezTo>
                  <a:cubicBezTo>
                    <a:pt x="38" y="71"/>
                    <a:pt x="37" y="71"/>
                    <a:pt x="37" y="71"/>
                  </a:cubicBezTo>
                  <a:cubicBezTo>
                    <a:pt x="36" y="73"/>
                    <a:pt x="34" y="75"/>
                    <a:pt x="33" y="77"/>
                  </a:cubicBezTo>
                  <a:cubicBezTo>
                    <a:pt x="32" y="77"/>
                    <a:pt x="32" y="78"/>
                    <a:pt x="32" y="78"/>
                  </a:cubicBezTo>
                  <a:cubicBezTo>
                    <a:pt x="30" y="80"/>
                    <a:pt x="28" y="82"/>
                    <a:pt x="27" y="84"/>
                  </a:cubicBezTo>
                  <a:cubicBezTo>
                    <a:pt x="26" y="85"/>
                    <a:pt x="26" y="85"/>
                    <a:pt x="25" y="86"/>
                  </a:cubicBezTo>
                  <a:cubicBezTo>
                    <a:pt x="23" y="88"/>
                    <a:pt x="22" y="90"/>
                    <a:pt x="20" y="91"/>
                  </a:cubicBezTo>
                  <a:cubicBezTo>
                    <a:pt x="20" y="92"/>
                    <a:pt x="19" y="92"/>
                    <a:pt x="19" y="92"/>
                  </a:cubicBezTo>
                  <a:cubicBezTo>
                    <a:pt x="17" y="95"/>
                    <a:pt x="15" y="97"/>
                    <a:pt x="13" y="99"/>
                  </a:cubicBezTo>
                  <a:cubicBezTo>
                    <a:pt x="12" y="99"/>
                    <a:pt x="12" y="100"/>
                    <a:pt x="11" y="101"/>
                  </a:cubicBezTo>
                  <a:cubicBezTo>
                    <a:pt x="9" y="103"/>
                    <a:pt x="6" y="105"/>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8"/>
                    <a:pt x="3" y="108"/>
                  </a:cubicBezTo>
                  <a:cubicBezTo>
                    <a:pt x="3" y="108"/>
                    <a:pt x="3" y="108"/>
                    <a:pt x="3" y="108"/>
                  </a:cubicBezTo>
                  <a:cubicBezTo>
                    <a:pt x="3" y="108"/>
                    <a:pt x="3" y="108"/>
                    <a:pt x="3" y="108"/>
                  </a:cubicBezTo>
                  <a:cubicBezTo>
                    <a:pt x="3" y="108"/>
                    <a:pt x="3" y="108"/>
                    <a:pt x="3" y="108"/>
                  </a:cubicBezTo>
                  <a:cubicBezTo>
                    <a:pt x="3" y="108"/>
                    <a:pt x="3" y="108"/>
                    <a:pt x="3" y="109"/>
                  </a:cubicBezTo>
                  <a:cubicBezTo>
                    <a:pt x="3" y="109"/>
                    <a:pt x="3" y="109"/>
                    <a:pt x="2" y="109"/>
                  </a:cubicBezTo>
                  <a:cubicBezTo>
                    <a:pt x="2" y="109"/>
                    <a:pt x="2" y="109"/>
                    <a:pt x="2" y="109"/>
                  </a:cubicBezTo>
                  <a:cubicBezTo>
                    <a:pt x="2" y="109"/>
                    <a:pt x="2" y="109"/>
                    <a:pt x="2" y="109"/>
                  </a:cubicBezTo>
                  <a:cubicBezTo>
                    <a:pt x="2" y="109"/>
                    <a:pt x="2" y="109"/>
                    <a:pt x="2" y="109"/>
                  </a:cubicBezTo>
                  <a:cubicBezTo>
                    <a:pt x="2" y="109"/>
                    <a:pt x="2" y="109"/>
                    <a:pt x="2" y="109"/>
                  </a:cubicBezTo>
                  <a:cubicBezTo>
                    <a:pt x="2" y="109"/>
                    <a:pt x="2" y="109"/>
                    <a:pt x="2" y="109"/>
                  </a:cubicBezTo>
                  <a:cubicBezTo>
                    <a:pt x="2" y="109"/>
                    <a:pt x="2" y="109"/>
                    <a:pt x="2" y="110"/>
                  </a:cubicBezTo>
                  <a:cubicBezTo>
                    <a:pt x="2" y="110"/>
                    <a:pt x="2" y="110"/>
                    <a:pt x="2" y="110"/>
                  </a:cubicBezTo>
                  <a:cubicBezTo>
                    <a:pt x="2" y="110"/>
                    <a:pt x="2" y="110"/>
                    <a:pt x="2" y="110"/>
                  </a:cubicBezTo>
                  <a:cubicBezTo>
                    <a:pt x="2" y="110"/>
                    <a:pt x="2" y="110"/>
                    <a:pt x="1" y="110"/>
                  </a:cubicBezTo>
                  <a:cubicBezTo>
                    <a:pt x="1" y="110"/>
                    <a:pt x="1" y="111"/>
                    <a:pt x="1" y="111"/>
                  </a:cubicBezTo>
                  <a:cubicBezTo>
                    <a:pt x="1" y="111"/>
                    <a:pt x="1" y="111"/>
                    <a:pt x="1" y="111"/>
                  </a:cubicBezTo>
                  <a:cubicBezTo>
                    <a:pt x="1" y="111"/>
                    <a:pt x="1" y="111"/>
                    <a:pt x="1" y="111"/>
                  </a:cubicBezTo>
                  <a:cubicBezTo>
                    <a:pt x="1" y="112"/>
                    <a:pt x="1" y="112"/>
                    <a:pt x="1" y="112"/>
                  </a:cubicBezTo>
                  <a:cubicBezTo>
                    <a:pt x="1" y="112"/>
                    <a:pt x="1" y="112"/>
                    <a:pt x="1" y="112"/>
                  </a:cubicBezTo>
                  <a:cubicBezTo>
                    <a:pt x="1" y="112"/>
                    <a:pt x="1" y="112"/>
                    <a:pt x="1" y="112"/>
                  </a:cubicBezTo>
                  <a:cubicBezTo>
                    <a:pt x="1" y="113"/>
                    <a:pt x="1" y="113"/>
                    <a:pt x="1" y="113"/>
                  </a:cubicBezTo>
                  <a:cubicBezTo>
                    <a:pt x="1" y="114"/>
                    <a:pt x="0" y="114"/>
                    <a:pt x="0" y="115"/>
                  </a:cubicBezTo>
                  <a:cubicBezTo>
                    <a:pt x="0" y="115"/>
                    <a:pt x="0" y="115"/>
                    <a:pt x="0" y="115"/>
                  </a:cubicBezTo>
                  <a:cubicBezTo>
                    <a:pt x="0" y="115"/>
                    <a:pt x="0" y="115"/>
                    <a:pt x="0" y="115"/>
                  </a:cubicBezTo>
                  <a:cubicBezTo>
                    <a:pt x="0" y="115"/>
                    <a:pt x="1" y="115"/>
                    <a:pt x="1" y="115"/>
                  </a:cubicBezTo>
                  <a:cubicBezTo>
                    <a:pt x="1" y="116"/>
                    <a:pt x="1" y="116"/>
                    <a:pt x="1" y="116"/>
                  </a:cubicBezTo>
                  <a:cubicBezTo>
                    <a:pt x="1" y="117"/>
                    <a:pt x="1" y="117"/>
                    <a:pt x="1" y="118"/>
                  </a:cubicBezTo>
                  <a:cubicBezTo>
                    <a:pt x="1" y="118"/>
                    <a:pt x="1" y="118"/>
                    <a:pt x="1" y="118"/>
                  </a:cubicBezTo>
                  <a:cubicBezTo>
                    <a:pt x="1" y="118"/>
                    <a:pt x="2" y="118"/>
                    <a:pt x="2" y="119"/>
                  </a:cubicBezTo>
                  <a:cubicBezTo>
                    <a:pt x="2" y="119"/>
                    <a:pt x="2" y="119"/>
                    <a:pt x="2" y="119"/>
                  </a:cubicBezTo>
                  <a:cubicBezTo>
                    <a:pt x="2" y="119"/>
                    <a:pt x="2" y="119"/>
                    <a:pt x="2" y="119"/>
                  </a:cubicBezTo>
                  <a:cubicBezTo>
                    <a:pt x="31" y="149"/>
                    <a:pt x="59" y="178"/>
                    <a:pt x="87" y="207"/>
                  </a:cubicBezTo>
                  <a:cubicBezTo>
                    <a:pt x="87" y="207"/>
                    <a:pt x="87" y="207"/>
                    <a:pt x="87" y="207"/>
                  </a:cubicBezTo>
                  <a:cubicBezTo>
                    <a:pt x="87" y="206"/>
                    <a:pt x="87" y="206"/>
                    <a:pt x="87" y="206"/>
                  </a:cubicBezTo>
                  <a:cubicBezTo>
                    <a:pt x="87" y="206"/>
                    <a:pt x="87" y="206"/>
                    <a:pt x="86" y="206"/>
                  </a:cubicBezTo>
                  <a:cubicBezTo>
                    <a:pt x="86" y="206"/>
                    <a:pt x="86" y="205"/>
                    <a:pt x="86" y="205"/>
                  </a:cubicBezTo>
                  <a:cubicBezTo>
                    <a:pt x="86" y="204"/>
                    <a:pt x="86" y="203"/>
                    <a:pt x="86" y="203"/>
                  </a:cubicBezTo>
                  <a:cubicBezTo>
                    <a:pt x="86" y="202"/>
                    <a:pt x="86" y="202"/>
                    <a:pt x="86" y="202"/>
                  </a:cubicBezTo>
                  <a:cubicBezTo>
                    <a:pt x="86" y="201"/>
                    <a:pt x="86" y="200"/>
                    <a:pt x="86" y="199"/>
                  </a:cubicBezTo>
                  <a:cubicBezTo>
                    <a:pt x="86" y="199"/>
                    <a:pt x="86" y="199"/>
                    <a:pt x="86" y="199"/>
                  </a:cubicBezTo>
                  <a:cubicBezTo>
                    <a:pt x="86" y="198"/>
                    <a:pt x="87" y="197"/>
                    <a:pt x="87" y="196"/>
                  </a:cubicBezTo>
                  <a:cubicBezTo>
                    <a:pt x="87" y="196"/>
                    <a:pt x="87" y="196"/>
                    <a:pt x="87" y="196"/>
                  </a:cubicBezTo>
                  <a:cubicBezTo>
                    <a:pt x="88" y="195"/>
                    <a:pt x="89" y="194"/>
                    <a:pt x="90" y="193"/>
                  </a:cubicBezTo>
                  <a:cubicBezTo>
                    <a:pt x="90" y="193"/>
                    <a:pt x="91" y="192"/>
                    <a:pt x="91" y="192"/>
                  </a:cubicBezTo>
                  <a:cubicBezTo>
                    <a:pt x="91" y="192"/>
                    <a:pt x="92" y="191"/>
                    <a:pt x="92" y="191"/>
                  </a:cubicBezTo>
                  <a:cubicBezTo>
                    <a:pt x="93" y="190"/>
                    <a:pt x="93" y="190"/>
                    <a:pt x="93" y="190"/>
                  </a:cubicBezTo>
                  <a:cubicBezTo>
                    <a:pt x="94" y="189"/>
                    <a:pt x="94" y="189"/>
                    <a:pt x="95" y="188"/>
                  </a:cubicBezTo>
                  <a:cubicBezTo>
                    <a:pt x="96" y="187"/>
                    <a:pt x="96" y="187"/>
                    <a:pt x="97" y="186"/>
                  </a:cubicBezTo>
                  <a:cubicBezTo>
                    <a:pt x="98" y="185"/>
                    <a:pt x="99" y="184"/>
                    <a:pt x="99" y="184"/>
                  </a:cubicBezTo>
                  <a:cubicBezTo>
                    <a:pt x="100" y="183"/>
                    <a:pt x="100" y="183"/>
                    <a:pt x="101" y="183"/>
                  </a:cubicBezTo>
                  <a:cubicBezTo>
                    <a:pt x="102" y="181"/>
                    <a:pt x="104" y="179"/>
                    <a:pt x="106" y="177"/>
                  </a:cubicBezTo>
                  <a:cubicBezTo>
                    <a:pt x="106" y="177"/>
                    <a:pt x="106" y="177"/>
                    <a:pt x="106" y="176"/>
                  </a:cubicBezTo>
                  <a:cubicBezTo>
                    <a:pt x="107" y="176"/>
                    <a:pt x="107" y="176"/>
                    <a:pt x="107" y="175"/>
                  </a:cubicBezTo>
                  <a:cubicBezTo>
                    <a:pt x="109" y="174"/>
                    <a:pt x="110" y="172"/>
                    <a:pt x="111" y="171"/>
                  </a:cubicBezTo>
                  <a:cubicBezTo>
                    <a:pt x="112" y="170"/>
                    <a:pt x="113" y="170"/>
                    <a:pt x="113" y="169"/>
                  </a:cubicBezTo>
                  <a:cubicBezTo>
                    <a:pt x="114" y="168"/>
                    <a:pt x="114" y="168"/>
                    <a:pt x="115" y="167"/>
                  </a:cubicBezTo>
                  <a:cubicBezTo>
                    <a:pt x="115" y="166"/>
                    <a:pt x="116" y="166"/>
                    <a:pt x="116" y="165"/>
                  </a:cubicBezTo>
                  <a:cubicBezTo>
                    <a:pt x="118" y="164"/>
                    <a:pt x="119" y="162"/>
                    <a:pt x="120" y="160"/>
                  </a:cubicBezTo>
                  <a:cubicBezTo>
                    <a:pt x="121" y="160"/>
                    <a:pt x="121" y="160"/>
                    <a:pt x="121" y="160"/>
                  </a:cubicBezTo>
                  <a:cubicBezTo>
                    <a:pt x="121" y="160"/>
                    <a:pt x="121" y="160"/>
                    <a:pt x="121" y="159"/>
                  </a:cubicBezTo>
                  <a:cubicBezTo>
                    <a:pt x="121" y="159"/>
                    <a:pt x="121" y="159"/>
                    <a:pt x="122" y="159"/>
                  </a:cubicBezTo>
                  <a:cubicBezTo>
                    <a:pt x="123" y="157"/>
                    <a:pt x="124" y="156"/>
                    <a:pt x="125" y="155"/>
                  </a:cubicBezTo>
                  <a:cubicBezTo>
                    <a:pt x="125" y="154"/>
                    <a:pt x="126" y="153"/>
                    <a:pt x="126" y="152"/>
                  </a:cubicBezTo>
                  <a:cubicBezTo>
                    <a:pt x="127" y="152"/>
                    <a:pt x="127" y="151"/>
                    <a:pt x="128" y="151"/>
                  </a:cubicBezTo>
                  <a:cubicBezTo>
                    <a:pt x="128" y="150"/>
                    <a:pt x="128" y="150"/>
                    <a:pt x="128" y="150"/>
                  </a:cubicBezTo>
                  <a:cubicBezTo>
                    <a:pt x="130" y="148"/>
                    <a:pt x="131" y="146"/>
                    <a:pt x="132" y="144"/>
                  </a:cubicBezTo>
                  <a:cubicBezTo>
                    <a:pt x="132" y="144"/>
                    <a:pt x="132" y="144"/>
                    <a:pt x="133" y="144"/>
                  </a:cubicBezTo>
                  <a:cubicBezTo>
                    <a:pt x="133" y="143"/>
                    <a:pt x="133" y="143"/>
                    <a:pt x="133" y="142"/>
                  </a:cubicBezTo>
                  <a:cubicBezTo>
                    <a:pt x="134" y="141"/>
                    <a:pt x="135" y="140"/>
                    <a:pt x="136" y="139"/>
                  </a:cubicBezTo>
                  <a:cubicBezTo>
                    <a:pt x="136" y="138"/>
                    <a:pt x="137" y="137"/>
                    <a:pt x="137" y="137"/>
                  </a:cubicBezTo>
                  <a:cubicBezTo>
                    <a:pt x="138" y="136"/>
                    <a:pt x="138" y="135"/>
                    <a:pt x="138" y="135"/>
                  </a:cubicBezTo>
                  <a:cubicBezTo>
                    <a:pt x="138" y="135"/>
                    <a:pt x="139" y="134"/>
                    <a:pt x="139" y="134"/>
                  </a:cubicBezTo>
                  <a:cubicBezTo>
                    <a:pt x="140" y="132"/>
                    <a:pt x="141" y="130"/>
                    <a:pt x="142" y="129"/>
                  </a:cubicBezTo>
                  <a:cubicBezTo>
                    <a:pt x="142" y="129"/>
                    <a:pt x="142" y="128"/>
                    <a:pt x="142" y="128"/>
                  </a:cubicBezTo>
                  <a:cubicBezTo>
                    <a:pt x="142" y="128"/>
                    <a:pt x="142" y="128"/>
                    <a:pt x="143" y="128"/>
                  </a:cubicBezTo>
                  <a:cubicBezTo>
                    <a:pt x="143" y="127"/>
                    <a:pt x="143" y="127"/>
                    <a:pt x="143" y="127"/>
                  </a:cubicBezTo>
                  <a:cubicBezTo>
                    <a:pt x="144" y="126"/>
                    <a:pt x="144" y="125"/>
                    <a:pt x="145" y="124"/>
                  </a:cubicBezTo>
                  <a:cubicBezTo>
                    <a:pt x="145" y="123"/>
                    <a:pt x="146" y="122"/>
                    <a:pt x="146" y="121"/>
                  </a:cubicBezTo>
                  <a:cubicBezTo>
                    <a:pt x="146" y="121"/>
                    <a:pt x="147" y="120"/>
                    <a:pt x="147" y="119"/>
                  </a:cubicBezTo>
                  <a:cubicBezTo>
                    <a:pt x="147" y="119"/>
                    <a:pt x="148" y="118"/>
                    <a:pt x="148" y="117"/>
                  </a:cubicBezTo>
                  <a:cubicBezTo>
                    <a:pt x="149" y="116"/>
                    <a:pt x="149" y="115"/>
                    <a:pt x="150" y="114"/>
                  </a:cubicBezTo>
                  <a:cubicBezTo>
                    <a:pt x="150" y="113"/>
                    <a:pt x="150" y="113"/>
                    <a:pt x="151" y="112"/>
                  </a:cubicBezTo>
                  <a:cubicBezTo>
                    <a:pt x="151" y="112"/>
                    <a:pt x="151" y="112"/>
                    <a:pt x="151" y="111"/>
                  </a:cubicBezTo>
                  <a:cubicBezTo>
                    <a:pt x="152" y="109"/>
                    <a:pt x="153" y="107"/>
                    <a:pt x="153" y="105"/>
                  </a:cubicBezTo>
                  <a:cubicBezTo>
                    <a:pt x="153" y="105"/>
                    <a:pt x="153" y="105"/>
                    <a:pt x="153" y="105"/>
                  </a:cubicBezTo>
                  <a:cubicBezTo>
                    <a:pt x="154" y="105"/>
                    <a:pt x="154" y="105"/>
                    <a:pt x="154" y="105"/>
                  </a:cubicBezTo>
                  <a:cubicBezTo>
                    <a:pt x="154" y="103"/>
                    <a:pt x="155" y="101"/>
                    <a:pt x="156" y="100"/>
                  </a:cubicBezTo>
                  <a:cubicBezTo>
                    <a:pt x="156" y="99"/>
                    <a:pt x="156" y="99"/>
                    <a:pt x="156" y="99"/>
                  </a:cubicBezTo>
                  <a:cubicBezTo>
                    <a:pt x="156" y="99"/>
                    <a:pt x="156" y="98"/>
                    <a:pt x="156" y="98"/>
                  </a:cubicBezTo>
                  <a:cubicBezTo>
                    <a:pt x="157" y="97"/>
                    <a:pt x="157" y="96"/>
                    <a:pt x="158" y="95"/>
                  </a:cubicBezTo>
                  <a:cubicBezTo>
                    <a:pt x="158" y="94"/>
                    <a:pt x="158" y="93"/>
                    <a:pt x="158" y="92"/>
                  </a:cubicBezTo>
                  <a:cubicBezTo>
                    <a:pt x="158" y="92"/>
                    <a:pt x="159" y="92"/>
                    <a:pt x="159" y="92"/>
                  </a:cubicBezTo>
                  <a:cubicBezTo>
                    <a:pt x="159" y="90"/>
                    <a:pt x="159" y="89"/>
                    <a:pt x="160" y="87"/>
                  </a:cubicBezTo>
                  <a:cubicBezTo>
                    <a:pt x="160" y="87"/>
                    <a:pt x="160" y="86"/>
                    <a:pt x="161" y="85"/>
                  </a:cubicBezTo>
                  <a:cubicBezTo>
                    <a:pt x="161" y="85"/>
                    <a:pt x="161" y="85"/>
                    <a:pt x="161" y="85"/>
                  </a:cubicBezTo>
                  <a:cubicBezTo>
                    <a:pt x="161" y="83"/>
                    <a:pt x="162" y="82"/>
                    <a:pt x="162" y="80"/>
                  </a:cubicBezTo>
                  <a:cubicBezTo>
                    <a:pt x="162" y="79"/>
                    <a:pt x="162" y="79"/>
                    <a:pt x="163" y="78"/>
                  </a:cubicBezTo>
                  <a:close/>
                </a:path>
              </a:pathLst>
            </a:custGeom>
            <a:solidFill>
              <a:srgbClr val="0070C0"/>
            </a:solidFill>
            <a:ln>
              <a:noFill/>
            </a:ln>
          </p:spPr>
          <p:txBody>
            <a:bodyPr/>
            <a:lstStyle/>
            <a:p>
              <a:pPr>
                <a:defRPr/>
              </a:pPr>
              <a:endParaRPr lang="zh-CN" altLang="en-US" dirty="0">
                <a:latin typeface="+mn-lt"/>
                <a:ea typeface="+mn-ea"/>
              </a:endParaRPr>
            </a:p>
          </p:txBody>
        </p:sp>
        <p:sp>
          <p:nvSpPr>
            <p:cNvPr id="7" name="任意多边形 6"/>
            <p:cNvSpPr/>
            <p:nvPr/>
          </p:nvSpPr>
          <p:spPr bwMode="auto">
            <a:xfrm>
              <a:off x="4002347" y="2312324"/>
              <a:ext cx="295524" cy="2061176"/>
            </a:xfrm>
            <a:custGeom>
              <a:avLst/>
              <a:gdLst>
                <a:gd name="connsiteX0" fmla="*/ 273207 w 295524"/>
                <a:gd name="connsiteY0" fmla="*/ 2047611 h 2061176"/>
                <a:gd name="connsiteX1" fmla="*/ 283747 w 295524"/>
                <a:gd name="connsiteY1" fmla="*/ 2061176 h 2061176"/>
                <a:gd name="connsiteX2" fmla="*/ 273619 w 295524"/>
                <a:gd name="connsiteY2" fmla="*/ 2048568 h 2061176"/>
                <a:gd name="connsiteX3" fmla="*/ 295524 w 295524"/>
                <a:gd name="connsiteY3" fmla="*/ 0 h 2061176"/>
                <a:gd name="connsiteX4" fmla="*/ 282895 w 295524"/>
                <a:gd name="connsiteY4" fmla="*/ 7589 h 2061176"/>
                <a:gd name="connsiteX5" fmla="*/ 280369 w 295524"/>
                <a:gd name="connsiteY5" fmla="*/ 7589 h 2061176"/>
                <a:gd name="connsiteX6" fmla="*/ 270266 w 295524"/>
                <a:gd name="connsiteY6" fmla="*/ 12649 h 2061176"/>
                <a:gd name="connsiteX7" fmla="*/ 267740 w 295524"/>
                <a:gd name="connsiteY7" fmla="*/ 12649 h 2061176"/>
                <a:gd name="connsiteX8" fmla="*/ 257637 w 295524"/>
                <a:gd name="connsiteY8" fmla="*/ 20238 h 2061176"/>
                <a:gd name="connsiteX9" fmla="*/ 255111 w 295524"/>
                <a:gd name="connsiteY9" fmla="*/ 20238 h 2061176"/>
                <a:gd name="connsiteX10" fmla="*/ 245007 w 295524"/>
                <a:gd name="connsiteY10" fmla="*/ 27827 h 2061176"/>
                <a:gd name="connsiteX11" fmla="*/ 242481 w 295524"/>
                <a:gd name="connsiteY11" fmla="*/ 30357 h 2061176"/>
                <a:gd name="connsiteX12" fmla="*/ 232378 w 295524"/>
                <a:gd name="connsiteY12" fmla="*/ 37947 h 2061176"/>
                <a:gd name="connsiteX13" fmla="*/ 222275 w 295524"/>
                <a:gd name="connsiteY13" fmla="*/ 48066 h 2061176"/>
                <a:gd name="connsiteX14" fmla="*/ 212171 w 295524"/>
                <a:gd name="connsiteY14" fmla="*/ 58185 h 2061176"/>
                <a:gd name="connsiteX15" fmla="*/ 212171 w 295524"/>
                <a:gd name="connsiteY15" fmla="*/ 60715 h 2061176"/>
                <a:gd name="connsiteX16" fmla="*/ 202068 w 295524"/>
                <a:gd name="connsiteY16" fmla="*/ 70834 h 2061176"/>
                <a:gd name="connsiteX17" fmla="*/ 194490 w 295524"/>
                <a:gd name="connsiteY17" fmla="*/ 83483 h 2061176"/>
                <a:gd name="connsiteX18" fmla="*/ 194490 w 295524"/>
                <a:gd name="connsiteY18" fmla="*/ 86012 h 2061176"/>
                <a:gd name="connsiteX19" fmla="*/ 189439 w 295524"/>
                <a:gd name="connsiteY19" fmla="*/ 96132 h 2061176"/>
                <a:gd name="connsiteX20" fmla="*/ 186913 w 295524"/>
                <a:gd name="connsiteY20" fmla="*/ 98661 h 2061176"/>
                <a:gd name="connsiteX21" fmla="*/ 181861 w 295524"/>
                <a:gd name="connsiteY21" fmla="*/ 111310 h 2061176"/>
                <a:gd name="connsiteX22" fmla="*/ 181861 w 295524"/>
                <a:gd name="connsiteY22" fmla="*/ 113840 h 2061176"/>
                <a:gd name="connsiteX23" fmla="*/ 179335 w 295524"/>
                <a:gd name="connsiteY23" fmla="*/ 121429 h 2061176"/>
                <a:gd name="connsiteX24" fmla="*/ 176809 w 295524"/>
                <a:gd name="connsiteY24" fmla="*/ 131548 h 2061176"/>
                <a:gd name="connsiteX25" fmla="*/ 174284 w 295524"/>
                <a:gd name="connsiteY25" fmla="*/ 139138 h 2061176"/>
                <a:gd name="connsiteX26" fmla="*/ 171758 w 295524"/>
                <a:gd name="connsiteY26" fmla="*/ 149257 h 2061176"/>
                <a:gd name="connsiteX27" fmla="*/ 171758 w 295524"/>
                <a:gd name="connsiteY27" fmla="*/ 154316 h 2061176"/>
                <a:gd name="connsiteX28" fmla="*/ 171758 w 295524"/>
                <a:gd name="connsiteY28" fmla="*/ 166965 h 2061176"/>
                <a:gd name="connsiteX29" fmla="*/ 169232 w 295524"/>
                <a:gd name="connsiteY29" fmla="*/ 172025 h 2061176"/>
                <a:gd name="connsiteX30" fmla="*/ 169232 w 295524"/>
                <a:gd name="connsiteY30" fmla="*/ 192263 h 2061176"/>
                <a:gd name="connsiteX31" fmla="*/ 169207 w 295524"/>
                <a:gd name="connsiteY31" fmla="*/ 192269 h 2061176"/>
                <a:gd name="connsiteX32" fmla="*/ 258011 w 295524"/>
                <a:gd name="connsiteY32" fmla="*/ 1995088 h 2061176"/>
                <a:gd name="connsiteX33" fmla="*/ 258426 w 295524"/>
                <a:gd name="connsiteY33" fmla="*/ 1995611 h 2061176"/>
                <a:gd name="connsiteX34" fmla="*/ 260958 w 295524"/>
                <a:gd name="connsiteY34" fmla="*/ 2013263 h 2061176"/>
                <a:gd name="connsiteX35" fmla="*/ 266022 w 295524"/>
                <a:gd name="connsiteY35" fmla="*/ 2030915 h 2061176"/>
                <a:gd name="connsiteX36" fmla="*/ 273207 w 295524"/>
                <a:gd name="connsiteY36" fmla="*/ 2047611 h 2061176"/>
                <a:gd name="connsiteX37" fmla="*/ 119157 w 295524"/>
                <a:gd name="connsiteY37" fmla="*/ 1849349 h 2061176"/>
                <a:gd name="connsiteX38" fmla="*/ 111560 w 295524"/>
                <a:gd name="connsiteY38" fmla="*/ 1836741 h 2061176"/>
                <a:gd name="connsiteX39" fmla="*/ 103964 w 295524"/>
                <a:gd name="connsiteY39" fmla="*/ 1824132 h 2061176"/>
                <a:gd name="connsiteX40" fmla="*/ 98899 w 295524"/>
                <a:gd name="connsiteY40" fmla="*/ 1806480 h 2061176"/>
                <a:gd name="connsiteX41" fmla="*/ 96367 w 295524"/>
                <a:gd name="connsiteY41" fmla="*/ 1791350 h 2061176"/>
                <a:gd name="connsiteX42" fmla="*/ 96367 w 295524"/>
                <a:gd name="connsiteY42" fmla="*/ 1791350 h 2061176"/>
                <a:gd name="connsiteX43" fmla="*/ 0 w 295524"/>
                <a:gd name="connsiteY43" fmla="*/ 230210 h 2061176"/>
                <a:gd name="connsiteX44" fmla="*/ 0 w 295524"/>
                <a:gd name="connsiteY44" fmla="*/ 230210 h 2061176"/>
                <a:gd name="connsiteX45" fmla="*/ 0 w 295524"/>
                <a:gd name="connsiteY45" fmla="*/ 230210 h 2061176"/>
                <a:gd name="connsiteX46" fmla="*/ 0 w 295524"/>
                <a:gd name="connsiteY46" fmla="*/ 215031 h 2061176"/>
                <a:gd name="connsiteX47" fmla="*/ 0 w 295524"/>
                <a:gd name="connsiteY47" fmla="*/ 212501 h 2061176"/>
                <a:gd name="connsiteX48" fmla="*/ 0 w 295524"/>
                <a:gd name="connsiteY48" fmla="*/ 209972 h 2061176"/>
                <a:gd name="connsiteX49" fmla="*/ 0 w 295524"/>
                <a:gd name="connsiteY49" fmla="*/ 199853 h 2061176"/>
                <a:gd name="connsiteX50" fmla="*/ 0 w 295524"/>
                <a:gd name="connsiteY50" fmla="*/ 197323 h 2061176"/>
                <a:gd name="connsiteX51" fmla="*/ 0 w 295524"/>
                <a:gd name="connsiteY51" fmla="*/ 194793 h 2061176"/>
                <a:gd name="connsiteX52" fmla="*/ 2526 w 295524"/>
                <a:gd name="connsiteY52" fmla="*/ 184674 h 2061176"/>
                <a:gd name="connsiteX53" fmla="*/ 2526 w 295524"/>
                <a:gd name="connsiteY53" fmla="*/ 182144 h 2061176"/>
                <a:gd name="connsiteX54" fmla="*/ 5052 w 295524"/>
                <a:gd name="connsiteY54" fmla="*/ 179614 h 2061176"/>
                <a:gd name="connsiteX55" fmla="*/ 5052 w 295524"/>
                <a:gd name="connsiteY55" fmla="*/ 174555 h 2061176"/>
                <a:gd name="connsiteX56" fmla="*/ 5052 w 295524"/>
                <a:gd name="connsiteY56" fmla="*/ 172025 h 2061176"/>
                <a:gd name="connsiteX57" fmla="*/ 7577 w 295524"/>
                <a:gd name="connsiteY57" fmla="*/ 166965 h 2061176"/>
                <a:gd name="connsiteX58" fmla="*/ 7577 w 295524"/>
                <a:gd name="connsiteY58" fmla="*/ 164436 h 2061176"/>
                <a:gd name="connsiteX59" fmla="*/ 10103 w 295524"/>
                <a:gd name="connsiteY59" fmla="*/ 161906 h 2061176"/>
                <a:gd name="connsiteX60" fmla="*/ 12629 w 295524"/>
                <a:gd name="connsiteY60" fmla="*/ 154316 h 2061176"/>
                <a:gd name="connsiteX61" fmla="*/ 12629 w 295524"/>
                <a:gd name="connsiteY61" fmla="*/ 151787 h 2061176"/>
                <a:gd name="connsiteX62" fmla="*/ 15155 w 295524"/>
                <a:gd name="connsiteY62" fmla="*/ 149257 h 2061176"/>
                <a:gd name="connsiteX63" fmla="*/ 17681 w 295524"/>
                <a:gd name="connsiteY63" fmla="*/ 144197 h 2061176"/>
                <a:gd name="connsiteX64" fmla="*/ 20207 w 295524"/>
                <a:gd name="connsiteY64" fmla="*/ 139138 h 2061176"/>
                <a:gd name="connsiteX65" fmla="*/ 22732 w 295524"/>
                <a:gd name="connsiteY65" fmla="*/ 134078 h 2061176"/>
                <a:gd name="connsiteX66" fmla="*/ 27784 w 295524"/>
                <a:gd name="connsiteY66" fmla="*/ 129019 h 2061176"/>
                <a:gd name="connsiteX67" fmla="*/ 30310 w 295524"/>
                <a:gd name="connsiteY67" fmla="*/ 123959 h 2061176"/>
                <a:gd name="connsiteX68" fmla="*/ 32836 w 295524"/>
                <a:gd name="connsiteY68" fmla="*/ 118900 h 2061176"/>
                <a:gd name="connsiteX69" fmla="*/ 35362 w 295524"/>
                <a:gd name="connsiteY69" fmla="*/ 118900 h 2061176"/>
                <a:gd name="connsiteX70" fmla="*/ 37888 w 295524"/>
                <a:gd name="connsiteY70" fmla="*/ 116370 h 2061176"/>
                <a:gd name="connsiteX71" fmla="*/ 40413 w 295524"/>
                <a:gd name="connsiteY71" fmla="*/ 111310 h 2061176"/>
                <a:gd name="connsiteX72" fmla="*/ 42939 w 295524"/>
                <a:gd name="connsiteY72" fmla="*/ 108780 h 2061176"/>
                <a:gd name="connsiteX73" fmla="*/ 45465 w 295524"/>
                <a:gd name="connsiteY73" fmla="*/ 106251 h 2061176"/>
                <a:gd name="connsiteX74" fmla="*/ 47991 w 295524"/>
                <a:gd name="connsiteY74" fmla="*/ 103721 h 2061176"/>
                <a:gd name="connsiteX75" fmla="*/ 50517 w 295524"/>
                <a:gd name="connsiteY75" fmla="*/ 101191 h 2061176"/>
                <a:gd name="connsiteX76" fmla="*/ 53043 w 295524"/>
                <a:gd name="connsiteY76" fmla="*/ 101191 h 2061176"/>
                <a:gd name="connsiteX77" fmla="*/ 53043 w 295524"/>
                <a:gd name="connsiteY77" fmla="*/ 98661 h 2061176"/>
                <a:gd name="connsiteX78" fmla="*/ 58094 w 295524"/>
                <a:gd name="connsiteY78" fmla="*/ 96132 h 2061176"/>
                <a:gd name="connsiteX79" fmla="*/ 60620 w 295524"/>
                <a:gd name="connsiteY79" fmla="*/ 93602 h 2061176"/>
                <a:gd name="connsiteX80" fmla="*/ 60620 w 295524"/>
                <a:gd name="connsiteY80" fmla="*/ 91072 h 2061176"/>
                <a:gd name="connsiteX81" fmla="*/ 63146 w 295524"/>
                <a:gd name="connsiteY81" fmla="*/ 91072 h 2061176"/>
                <a:gd name="connsiteX82" fmla="*/ 68198 w 295524"/>
                <a:gd name="connsiteY82" fmla="*/ 88542 h 2061176"/>
                <a:gd name="connsiteX83" fmla="*/ 70724 w 295524"/>
                <a:gd name="connsiteY83" fmla="*/ 86012 h 2061176"/>
                <a:gd name="connsiteX84" fmla="*/ 73249 w 295524"/>
                <a:gd name="connsiteY84" fmla="*/ 86012 h 2061176"/>
                <a:gd name="connsiteX85" fmla="*/ 73249 w 295524"/>
                <a:gd name="connsiteY85" fmla="*/ 83483 h 2061176"/>
                <a:gd name="connsiteX86" fmla="*/ 78301 w 295524"/>
                <a:gd name="connsiteY86" fmla="*/ 80953 h 2061176"/>
                <a:gd name="connsiteX87" fmla="*/ 80827 w 295524"/>
                <a:gd name="connsiteY87" fmla="*/ 78423 h 2061176"/>
                <a:gd name="connsiteX88" fmla="*/ 83353 w 295524"/>
                <a:gd name="connsiteY88" fmla="*/ 78423 h 2061176"/>
                <a:gd name="connsiteX89" fmla="*/ 85879 w 295524"/>
                <a:gd name="connsiteY89" fmla="*/ 78423 h 2061176"/>
                <a:gd name="connsiteX90" fmla="*/ 90930 w 295524"/>
                <a:gd name="connsiteY90" fmla="*/ 75893 h 2061176"/>
                <a:gd name="connsiteX91" fmla="*/ 93456 w 295524"/>
                <a:gd name="connsiteY91" fmla="*/ 73363 h 2061176"/>
                <a:gd name="connsiteX92" fmla="*/ 95982 w 295524"/>
                <a:gd name="connsiteY92" fmla="*/ 73363 h 2061176"/>
                <a:gd name="connsiteX93" fmla="*/ 101034 w 295524"/>
                <a:gd name="connsiteY93" fmla="*/ 70834 h 2061176"/>
                <a:gd name="connsiteX94" fmla="*/ 106086 w 295524"/>
                <a:gd name="connsiteY94" fmla="*/ 68304 h 2061176"/>
                <a:gd name="connsiteX95" fmla="*/ 295524 w 295524"/>
                <a:gd name="connsiteY95" fmla="*/ 0 h 206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5524" h="2061176">
                  <a:moveTo>
                    <a:pt x="273207" y="2047611"/>
                  </a:moveTo>
                  <a:lnTo>
                    <a:pt x="283747" y="2061176"/>
                  </a:lnTo>
                  <a:cubicBezTo>
                    <a:pt x="278683" y="2056133"/>
                    <a:pt x="276151" y="2053611"/>
                    <a:pt x="273619" y="2048568"/>
                  </a:cubicBezTo>
                  <a:close/>
                  <a:moveTo>
                    <a:pt x="295524" y="0"/>
                  </a:moveTo>
                  <a:cubicBezTo>
                    <a:pt x="290473" y="2530"/>
                    <a:pt x="287947" y="5059"/>
                    <a:pt x="282895" y="7589"/>
                  </a:cubicBezTo>
                  <a:cubicBezTo>
                    <a:pt x="282895" y="7589"/>
                    <a:pt x="282895" y="7589"/>
                    <a:pt x="280369" y="7589"/>
                  </a:cubicBezTo>
                  <a:cubicBezTo>
                    <a:pt x="277843" y="7589"/>
                    <a:pt x="272792" y="10119"/>
                    <a:pt x="270266" y="12649"/>
                  </a:cubicBezTo>
                  <a:cubicBezTo>
                    <a:pt x="267740" y="12649"/>
                    <a:pt x="267740" y="12649"/>
                    <a:pt x="267740" y="12649"/>
                  </a:cubicBezTo>
                  <a:cubicBezTo>
                    <a:pt x="262688" y="15179"/>
                    <a:pt x="260162" y="17708"/>
                    <a:pt x="257637" y="20238"/>
                  </a:cubicBezTo>
                  <a:cubicBezTo>
                    <a:pt x="255111" y="20238"/>
                    <a:pt x="255111" y="20238"/>
                    <a:pt x="255111" y="20238"/>
                  </a:cubicBezTo>
                  <a:cubicBezTo>
                    <a:pt x="252585" y="22768"/>
                    <a:pt x="247533" y="25298"/>
                    <a:pt x="245007" y="27827"/>
                  </a:cubicBezTo>
                  <a:cubicBezTo>
                    <a:pt x="245007" y="30357"/>
                    <a:pt x="242481" y="30357"/>
                    <a:pt x="242481" y="30357"/>
                  </a:cubicBezTo>
                  <a:cubicBezTo>
                    <a:pt x="239956" y="32887"/>
                    <a:pt x="237430" y="35417"/>
                    <a:pt x="232378" y="37947"/>
                  </a:cubicBezTo>
                  <a:cubicBezTo>
                    <a:pt x="229852" y="43006"/>
                    <a:pt x="224801" y="45536"/>
                    <a:pt x="222275" y="48066"/>
                  </a:cubicBezTo>
                  <a:cubicBezTo>
                    <a:pt x="217223" y="53125"/>
                    <a:pt x="214697" y="55655"/>
                    <a:pt x="212171" y="58185"/>
                  </a:cubicBezTo>
                  <a:cubicBezTo>
                    <a:pt x="212171" y="60715"/>
                    <a:pt x="212171" y="60715"/>
                    <a:pt x="212171" y="60715"/>
                  </a:cubicBezTo>
                  <a:cubicBezTo>
                    <a:pt x="209645" y="63244"/>
                    <a:pt x="207120" y="68304"/>
                    <a:pt x="202068" y="70834"/>
                  </a:cubicBezTo>
                  <a:cubicBezTo>
                    <a:pt x="199542" y="75893"/>
                    <a:pt x="197016" y="80953"/>
                    <a:pt x="194490" y="83483"/>
                  </a:cubicBezTo>
                  <a:cubicBezTo>
                    <a:pt x="194490" y="83483"/>
                    <a:pt x="194490" y="86012"/>
                    <a:pt x="194490" y="86012"/>
                  </a:cubicBezTo>
                  <a:cubicBezTo>
                    <a:pt x="191965" y="88542"/>
                    <a:pt x="189439" y="93602"/>
                    <a:pt x="189439" y="96132"/>
                  </a:cubicBezTo>
                  <a:cubicBezTo>
                    <a:pt x="189439" y="98661"/>
                    <a:pt x="186913" y="98661"/>
                    <a:pt x="186913" y="98661"/>
                  </a:cubicBezTo>
                  <a:cubicBezTo>
                    <a:pt x="186913" y="103721"/>
                    <a:pt x="184387" y="106251"/>
                    <a:pt x="181861" y="111310"/>
                  </a:cubicBezTo>
                  <a:cubicBezTo>
                    <a:pt x="181861" y="111310"/>
                    <a:pt x="181861" y="111310"/>
                    <a:pt x="181861" y="113840"/>
                  </a:cubicBezTo>
                  <a:cubicBezTo>
                    <a:pt x="181861" y="116370"/>
                    <a:pt x="179335" y="118900"/>
                    <a:pt x="179335" y="121429"/>
                  </a:cubicBezTo>
                  <a:cubicBezTo>
                    <a:pt x="179335" y="123959"/>
                    <a:pt x="176809" y="129019"/>
                    <a:pt x="176809" y="131548"/>
                  </a:cubicBezTo>
                  <a:cubicBezTo>
                    <a:pt x="176809" y="134078"/>
                    <a:pt x="174284" y="136608"/>
                    <a:pt x="174284" y="139138"/>
                  </a:cubicBezTo>
                  <a:cubicBezTo>
                    <a:pt x="174284" y="141668"/>
                    <a:pt x="174284" y="144197"/>
                    <a:pt x="171758" y="149257"/>
                  </a:cubicBezTo>
                  <a:cubicBezTo>
                    <a:pt x="171758" y="151787"/>
                    <a:pt x="171758" y="154316"/>
                    <a:pt x="171758" y="154316"/>
                  </a:cubicBezTo>
                  <a:cubicBezTo>
                    <a:pt x="171758" y="159376"/>
                    <a:pt x="171758" y="164436"/>
                    <a:pt x="171758" y="166965"/>
                  </a:cubicBezTo>
                  <a:cubicBezTo>
                    <a:pt x="169232" y="169495"/>
                    <a:pt x="169232" y="172025"/>
                    <a:pt x="169232" y="172025"/>
                  </a:cubicBezTo>
                  <a:cubicBezTo>
                    <a:pt x="169232" y="179614"/>
                    <a:pt x="169232" y="184674"/>
                    <a:pt x="169232" y="192263"/>
                  </a:cubicBezTo>
                  <a:lnTo>
                    <a:pt x="169207" y="192269"/>
                  </a:lnTo>
                  <a:lnTo>
                    <a:pt x="258011" y="1995088"/>
                  </a:lnTo>
                  <a:lnTo>
                    <a:pt x="258426" y="1995611"/>
                  </a:lnTo>
                  <a:cubicBezTo>
                    <a:pt x="258426" y="2000654"/>
                    <a:pt x="260958" y="2008220"/>
                    <a:pt x="260958" y="2013263"/>
                  </a:cubicBezTo>
                  <a:cubicBezTo>
                    <a:pt x="263490" y="2020828"/>
                    <a:pt x="263490" y="2025872"/>
                    <a:pt x="266022" y="2030915"/>
                  </a:cubicBezTo>
                  <a:lnTo>
                    <a:pt x="273207" y="2047611"/>
                  </a:lnTo>
                  <a:lnTo>
                    <a:pt x="119157" y="1849349"/>
                  </a:lnTo>
                  <a:cubicBezTo>
                    <a:pt x="116624" y="1846828"/>
                    <a:pt x="114092" y="1841784"/>
                    <a:pt x="111560" y="1836741"/>
                  </a:cubicBezTo>
                  <a:cubicBezTo>
                    <a:pt x="109028" y="1831697"/>
                    <a:pt x="106496" y="1829175"/>
                    <a:pt x="103964" y="1824132"/>
                  </a:cubicBezTo>
                  <a:cubicBezTo>
                    <a:pt x="101431" y="1819088"/>
                    <a:pt x="101431" y="1814045"/>
                    <a:pt x="98899" y="1806480"/>
                  </a:cubicBezTo>
                  <a:lnTo>
                    <a:pt x="96367" y="1791350"/>
                  </a:lnTo>
                  <a:lnTo>
                    <a:pt x="96367" y="1791350"/>
                  </a:lnTo>
                  <a:lnTo>
                    <a:pt x="0" y="230210"/>
                  </a:lnTo>
                  <a:lnTo>
                    <a:pt x="0" y="230210"/>
                  </a:lnTo>
                  <a:lnTo>
                    <a:pt x="0" y="230210"/>
                  </a:lnTo>
                  <a:lnTo>
                    <a:pt x="0" y="215031"/>
                  </a:lnTo>
                  <a:cubicBezTo>
                    <a:pt x="0" y="215031"/>
                    <a:pt x="0" y="215031"/>
                    <a:pt x="0" y="212501"/>
                  </a:cubicBezTo>
                  <a:cubicBezTo>
                    <a:pt x="0" y="212501"/>
                    <a:pt x="0" y="209972"/>
                    <a:pt x="0" y="209972"/>
                  </a:cubicBezTo>
                  <a:cubicBezTo>
                    <a:pt x="0" y="207442"/>
                    <a:pt x="0" y="202382"/>
                    <a:pt x="0" y="199853"/>
                  </a:cubicBezTo>
                  <a:cubicBezTo>
                    <a:pt x="0" y="199853"/>
                    <a:pt x="0" y="197323"/>
                    <a:pt x="0" y="197323"/>
                  </a:cubicBezTo>
                  <a:cubicBezTo>
                    <a:pt x="0" y="197323"/>
                    <a:pt x="0" y="194793"/>
                    <a:pt x="0" y="194793"/>
                  </a:cubicBezTo>
                  <a:cubicBezTo>
                    <a:pt x="2526" y="192263"/>
                    <a:pt x="2526" y="187204"/>
                    <a:pt x="2526" y="184674"/>
                  </a:cubicBezTo>
                  <a:cubicBezTo>
                    <a:pt x="2526" y="184674"/>
                    <a:pt x="2526" y="184674"/>
                    <a:pt x="2526" y="182144"/>
                  </a:cubicBezTo>
                  <a:cubicBezTo>
                    <a:pt x="2526" y="182144"/>
                    <a:pt x="2526" y="179614"/>
                    <a:pt x="5052" y="179614"/>
                  </a:cubicBezTo>
                  <a:cubicBezTo>
                    <a:pt x="5052" y="177084"/>
                    <a:pt x="5052" y="177084"/>
                    <a:pt x="5052" y="174555"/>
                  </a:cubicBezTo>
                  <a:cubicBezTo>
                    <a:pt x="5052" y="174555"/>
                    <a:pt x="5052" y="172025"/>
                    <a:pt x="5052" y="172025"/>
                  </a:cubicBezTo>
                  <a:cubicBezTo>
                    <a:pt x="7577" y="169495"/>
                    <a:pt x="7577" y="169495"/>
                    <a:pt x="7577" y="166965"/>
                  </a:cubicBezTo>
                  <a:cubicBezTo>
                    <a:pt x="7577" y="166965"/>
                    <a:pt x="7577" y="164436"/>
                    <a:pt x="7577" y="164436"/>
                  </a:cubicBezTo>
                  <a:cubicBezTo>
                    <a:pt x="10103" y="164436"/>
                    <a:pt x="10103" y="161906"/>
                    <a:pt x="10103" y="161906"/>
                  </a:cubicBezTo>
                  <a:cubicBezTo>
                    <a:pt x="10103" y="159376"/>
                    <a:pt x="10103" y="156846"/>
                    <a:pt x="12629" y="154316"/>
                  </a:cubicBezTo>
                  <a:cubicBezTo>
                    <a:pt x="12629" y="154316"/>
                    <a:pt x="12629" y="151787"/>
                    <a:pt x="12629" y="151787"/>
                  </a:cubicBezTo>
                  <a:cubicBezTo>
                    <a:pt x="12629" y="151787"/>
                    <a:pt x="15155" y="151787"/>
                    <a:pt x="15155" y="149257"/>
                  </a:cubicBezTo>
                  <a:cubicBezTo>
                    <a:pt x="15155" y="146727"/>
                    <a:pt x="17681" y="146727"/>
                    <a:pt x="17681" y="144197"/>
                  </a:cubicBezTo>
                  <a:cubicBezTo>
                    <a:pt x="17681" y="141668"/>
                    <a:pt x="20207" y="141668"/>
                    <a:pt x="20207" y="139138"/>
                  </a:cubicBezTo>
                  <a:cubicBezTo>
                    <a:pt x="22732" y="136608"/>
                    <a:pt x="22732" y="134078"/>
                    <a:pt x="22732" y="134078"/>
                  </a:cubicBezTo>
                  <a:cubicBezTo>
                    <a:pt x="25258" y="131548"/>
                    <a:pt x="25258" y="131548"/>
                    <a:pt x="27784" y="129019"/>
                  </a:cubicBezTo>
                  <a:cubicBezTo>
                    <a:pt x="27784" y="126489"/>
                    <a:pt x="27784" y="126489"/>
                    <a:pt x="30310" y="123959"/>
                  </a:cubicBezTo>
                  <a:cubicBezTo>
                    <a:pt x="30310" y="121429"/>
                    <a:pt x="32836" y="121429"/>
                    <a:pt x="32836" y="118900"/>
                  </a:cubicBezTo>
                  <a:cubicBezTo>
                    <a:pt x="35362" y="118900"/>
                    <a:pt x="35362" y="118900"/>
                    <a:pt x="35362" y="118900"/>
                  </a:cubicBezTo>
                  <a:cubicBezTo>
                    <a:pt x="35362" y="116370"/>
                    <a:pt x="35362" y="116370"/>
                    <a:pt x="37888" y="116370"/>
                  </a:cubicBezTo>
                  <a:cubicBezTo>
                    <a:pt x="37888" y="113840"/>
                    <a:pt x="40413" y="113840"/>
                    <a:pt x="40413" y="111310"/>
                  </a:cubicBezTo>
                  <a:cubicBezTo>
                    <a:pt x="40413" y="111310"/>
                    <a:pt x="42939" y="111310"/>
                    <a:pt x="42939" y="108780"/>
                  </a:cubicBezTo>
                  <a:cubicBezTo>
                    <a:pt x="42939" y="108780"/>
                    <a:pt x="42939" y="108780"/>
                    <a:pt x="45465" y="106251"/>
                  </a:cubicBezTo>
                  <a:cubicBezTo>
                    <a:pt x="45465" y="106251"/>
                    <a:pt x="47991" y="103721"/>
                    <a:pt x="47991" y="103721"/>
                  </a:cubicBezTo>
                  <a:cubicBezTo>
                    <a:pt x="50517" y="101191"/>
                    <a:pt x="50517" y="101191"/>
                    <a:pt x="50517" y="101191"/>
                  </a:cubicBezTo>
                  <a:cubicBezTo>
                    <a:pt x="50517" y="101191"/>
                    <a:pt x="53043" y="101191"/>
                    <a:pt x="53043" y="101191"/>
                  </a:cubicBezTo>
                  <a:cubicBezTo>
                    <a:pt x="53043" y="98661"/>
                    <a:pt x="53043" y="98661"/>
                    <a:pt x="53043" y="98661"/>
                  </a:cubicBezTo>
                  <a:cubicBezTo>
                    <a:pt x="55568" y="98661"/>
                    <a:pt x="55568" y="96132"/>
                    <a:pt x="58094" y="96132"/>
                  </a:cubicBezTo>
                  <a:cubicBezTo>
                    <a:pt x="58094" y="93602"/>
                    <a:pt x="60620" y="93602"/>
                    <a:pt x="60620" y="93602"/>
                  </a:cubicBezTo>
                  <a:cubicBezTo>
                    <a:pt x="60620" y="93602"/>
                    <a:pt x="60620" y="91072"/>
                    <a:pt x="60620" y="91072"/>
                  </a:cubicBezTo>
                  <a:cubicBezTo>
                    <a:pt x="63146" y="91072"/>
                    <a:pt x="63146" y="91072"/>
                    <a:pt x="63146" y="91072"/>
                  </a:cubicBezTo>
                  <a:cubicBezTo>
                    <a:pt x="63146" y="91072"/>
                    <a:pt x="65672" y="88542"/>
                    <a:pt x="68198" y="88542"/>
                  </a:cubicBezTo>
                  <a:cubicBezTo>
                    <a:pt x="68198" y="86012"/>
                    <a:pt x="70724" y="86012"/>
                    <a:pt x="70724" y="86012"/>
                  </a:cubicBezTo>
                  <a:cubicBezTo>
                    <a:pt x="70724" y="86012"/>
                    <a:pt x="70724" y="86012"/>
                    <a:pt x="73249" y="86012"/>
                  </a:cubicBezTo>
                  <a:cubicBezTo>
                    <a:pt x="73249" y="83483"/>
                    <a:pt x="73249" y="83483"/>
                    <a:pt x="73249" y="83483"/>
                  </a:cubicBezTo>
                  <a:cubicBezTo>
                    <a:pt x="75775" y="83483"/>
                    <a:pt x="78301" y="80953"/>
                    <a:pt x="78301" y="80953"/>
                  </a:cubicBezTo>
                  <a:cubicBezTo>
                    <a:pt x="80827" y="80953"/>
                    <a:pt x="80827" y="80953"/>
                    <a:pt x="80827" y="78423"/>
                  </a:cubicBezTo>
                  <a:cubicBezTo>
                    <a:pt x="83353" y="78423"/>
                    <a:pt x="83353" y="78423"/>
                    <a:pt x="83353" y="78423"/>
                  </a:cubicBezTo>
                  <a:cubicBezTo>
                    <a:pt x="83353" y="78423"/>
                    <a:pt x="83353" y="78423"/>
                    <a:pt x="85879" y="78423"/>
                  </a:cubicBezTo>
                  <a:cubicBezTo>
                    <a:pt x="85879" y="75893"/>
                    <a:pt x="88404" y="75893"/>
                    <a:pt x="90930" y="75893"/>
                  </a:cubicBezTo>
                  <a:cubicBezTo>
                    <a:pt x="90930" y="73363"/>
                    <a:pt x="93456" y="73363"/>
                    <a:pt x="93456" y="73363"/>
                  </a:cubicBezTo>
                  <a:cubicBezTo>
                    <a:pt x="93456" y="73363"/>
                    <a:pt x="93456" y="73363"/>
                    <a:pt x="95982" y="73363"/>
                  </a:cubicBezTo>
                  <a:cubicBezTo>
                    <a:pt x="98508" y="70834"/>
                    <a:pt x="98508" y="70834"/>
                    <a:pt x="101034" y="70834"/>
                  </a:cubicBezTo>
                  <a:cubicBezTo>
                    <a:pt x="103560" y="70834"/>
                    <a:pt x="103560" y="68304"/>
                    <a:pt x="106086" y="68304"/>
                  </a:cubicBezTo>
                  <a:cubicBezTo>
                    <a:pt x="169232" y="45536"/>
                    <a:pt x="232378" y="22768"/>
                    <a:pt x="295524" y="0"/>
                  </a:cubicBezTo>
                  <a:close/>
                </a:path>
              </a:pathLst>
            </a:custGeom>
            <a:solidFill>
              <a:srgbClr val="0070C0"/>
            </a:solidFill>
            <a:ln>
              <a:noFill/>
            </a:ln>
          </p:spPr>
          <p:txBody>
            <a:bodyPr/>
            <a:lstStyle/>
            <a:p>
              <a:pPr>
                <a:defRPr/>
              </a:pPr>
              <a:endParaRPr lang="zh-CN" altLang="en-US" dirty="0">
                <a:latin typeface="+mn-lt"/>
                <a:ea typeface="+mn-ea"/>
              </a:endParaRPr>
            </a:p>
          </p:txBody>
        </p:sp>
        <p:sp>
          <p:nvSpPr>
            <p:cNvPr id="8" name="Freeform 58"/>
            <p:cNvSpPr/>
            <p:nvPr/>
          </p:nvSpPr>
          <p:spPr bwMode="auto">
            <a:xfrm>
              <a:off x="4171524" y="2299476"/>
              <a:ext cx="1431580" cy="2332073"/>
            </a:xfrm>
            <a:custGeom>
              <a:avLst/>
              <a:gdLst>
                <a:gd name="T0" fmla="*/ 533 w 566"/>
                <a:gd name="T1" fmla="*/ 36 h 922"/>
                <a:gd name="T2" fmla="*/ 562 w 566"/>
                <a:gd name="T3" fmla="*/ 74 h 922"/>
                <a:gd name="T4" fmla="*/ 528 w 566"/>
                <a:gd name="T5" fmla="*/ 691 h 922"/>
                <a:gd name="T6" fmla="*/ 510 w 566"/>
                <a:gd name="T7" fmla="*/ 732 h 922"/>
                <a:gd name="T8" fmla="*/ 473 w 566"/>
                <a:gd name="T9" fmla="*/ 755 h 922"/>
                <a:gd name="T10" fmla="*/ 446 w 566"/>
                <a:gd name="T11" fmla="*/ 792 h 922"/>
                <a:gd name="T12" fmla="*/ 388 w 566"/>
                <a:gd name="T13" fmla="*/ 852 h 922"/>
                <a:gd name="T14" fmla="*/ 327 w 566"/>
                <a:gd name="T15" fmla="*/ 894 h 922"/>
                <a:gd name="T16" fmla="*/ 285 w 566"/>
                <a:gd name="T17" fmla="*/ 918 h 922"/>
                <a:gd name="T18" fmla="*/ 275 w 566"/>
                <a:gd name="T19" fmla="*/ 922 h 922"/>
                <a:gd name="T20" fmla="*/ 270 w 566"/>
                <a:gd name="T21" fmla="*/ 920 h 922"/>
                <a:gd name="T22" fmla="*/ 267 w 566"/>
                <a:gd name="T23" fmla="*/ 915 h 922"/>
                <a:gd name="T24" fmla="*/ 269 w 566"/>
                <a:gd name="T25" fmla="*/ 909 h 922"/>
                <a:gd name="T26" fmla="*/ 303 w 566"/>
                <a:gd name="T27" fmla="*/ 872 h 922"/>
                <a:gd name="T28" fmla="*/ 338 w 566"/>
                <a:gd name="T29" fmla="*/ 811 h 922"/>
                <a:gd name="T30" fmla="*/ 109 w 566"/>
                <a:gd name="T31" fmla="*/ 838 h 922"/>
                <a:gd name="T32" fmla="*/ 59 w 566"/>
                <a:gd name="T33" fmla="*/ 833 h 922"/>
                <a:gd name="T34" fmla="*/ 35 w 566"/>
                <a:gd name="T35" fmla="*/ 794 h 922"/>
                <a:gd name="T36" fmla="*/ 6 w 566"/>
                <a:gd name="T37" fmla="*/ 47 h 922"/>
                <a:gd name="T38" fmla="*/ 50 w 566"/>
                <a:gd name="T39" fmla="*/ 5 h 922"/>
                <a:gd name="T40" fmla="*/ 511 w 566"/>
                <a:gd name="T41" fmla="*/ 29 h 922"/>
                <a:gd name="T42" fmla="*/ 509 w 566"/>
                <a:gd name="T43" fmla="*/ 54 h 922"/>
                <a:gd name="T44" fmla="*/ 71 w 566"/>
                <a:gd name="T45" fmla="*/ 31 h 922"/>
                <a:gd name="T46" fmla="*/ 50 w 566"/>
                <a:gd name="T47" fmla="*/ 38 h 922"/>
                <a:gd name="T48" fmla="*/ 35 w 566"/>
                <a:gd name="T49" fmla="*/ 52 h 922"/>
                <a:gd name="T50" fmla="*/ 28 w 566"/>
                <a:gd name="T51" fmla="*/ 71 h 922"/>
                <a:gd name="T52" fmla="*/ 58 w 566"/>
                <a:gd name="T53" fmla="*/ 789 h 922"/>
                <a:gd name="T54" fmla="*/ 62 w 566"/>
                <a:gd name="T55" fmla="*/ 803 h 922"/>
                <a:gd name="T56" fmla="*/ 73 w 566"/>
                <a:gd name="T57" fmla="*/ 814 h 922"/>
                <a:gd name="T58" fmla="*/ 89 w 566"/>
                <a:gd name="T59" fmla="*/ 819 h 922"/>
                <a:gd name="T60" fmla="*/ 109 w 566"/>
                <a:gd name="T61" fmla="*/ 818 h 922"/>
                <a:gd name="T62" fmla="*/ 359 w 566"/>
                <a:gd name="T63" fmla="*/ 762 h 922"/>
                <a:gd name="T64" fmla="*/ 362 w 566"/>
                <a:gd name="T65" fmla="*/ 763 h 922"/>
                <a:gd name="T66" fmla="*/ 365 w 566"/>
                <a:gd name="T67" fmla="*/ 766 h 922"/>
                <a:gd name="T68" fmla="*/ 366 w 566"/>
                <a:gd name="T69" fmla="*/ 769 h 922"/>
                <a:gd name="T70" fmla="*/ 360 w 566"/>
                <a:gd name="T71" fmla="*/ 796 h 922"/>
                <a:gd name="T72" fmla="*/ 336 w 566"/>
                <a:gd name="T73" fmla="*/ 852 h 922"/>
                <a:gd name="T74" fmla="*/ 323 w 566"/>
                <a:gd name="T75" fmla="*/ 878 h 922"/>
                <a:gd name="T76" fmla="*/ 341 w 566"/>
                <a:gd name="T77" fmla="*/ 866 h 922"/>
                <a:gd name="T78" fmla="*/ 381 w 566"/>
                <a:gd name="T79" fmla="*/ 837 h 922"/>
                <a:gd name="T80" fmla="*/ 437 w 566"/>
                <a:gd name="T81" fmla="*/ 779 h 922"/>
                <a:gd name="T82" fmla="*/ 460 w 566"/>
                <a:gd name="T83" fmla="*/ 742 h 922"/>
                <a:gd name="T84" fmla="*/ 463 w 566"/>
                <a:gd name="T85" fmla="*/ 739 h 922"/>
                <a:gd name="T86" fmla="*/ 474 w 566"/>
                <a:gd name="T87" fmla="*/ 736 h 922"/>
                <a:gd name="T88" fmla="*/ 489 w 566"/>
                <a:gd name="T89" fmla="*/ 730 h 922"/>
                <a:gd name="T90" fmla="*/ 501 w 566"/>
                <a:gd name="T91" fmla="*/ 720 h 922"/>
                <a:gd name="T92" fmla="*/ 509 w 566"/>
                <a:gd name="T93" fmla="*/ 708 h 922"/>
                <a:gd name="T94" fmla="*/ 512 w 566"/>
                <a:gd name="T95" fmla="*/ 694 h 922"/>
                <a:gd name="T96" fmla="*/ 547 w 566"/>
                <a:gd name="T97" fmla="*/ 92 h 922"/>
                <a:gd name="T98" fmla="*/ 543 w 566"/>
                <a:gd name="T99" fmla="*/ 76 h 922"/>
                <a:gd name="T100" fmla="*/ 533 w 566"/>
                <a:gd name="T101" fmla="*/ 63 h 922"/>
                <a:gd name="T102" fmla="*/ 518 w 566"/>
                <a:gd name="T103" fmla="*/ 55 h 922"/>
                <a:gd name="T104" fmla="*/ 510 w 566"/>
                <a:gd name="T105" fmla="*/ 41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6" h="922">
                  <a:moveTo>
                    <a:pt x="511" y="29"/>
                  </a:moveTo>
                  <a:cubicBezTo>
                    <a:pt x="519" y="30"/>
                    <a:pt x="526" y="32"/>
                    <a:pt x="533" y="36"/>
                  </a:cubicBezTo>
                  <a:cubicBezTo>
                    <a:pt x="540" y="40"/>
                    <a:pt x="546" y="45"/>
                    <a:pt x="551" y="52"/>
                  </a:cubicBezTo>
                  <a:cubicBezTo>
                    <a:pt x="556" y="58"/>
                    <a:pt x="560" y="66"/>
                    <a:pt x="562" y="74"/>
                  </a:cubicBezTo>
                  <a:cubicBezTo>
                    <a:pt x="565" y="82"/>
                    <a:pt x="566" y="92"/>
                    <a:pt x="565" y="101"/>
                  </a:cubicBezTo>
                  <a:cubicBezTo>
                    <a:pt x="528" y="691"/>
                    <a:pt x="528" y="691"/>
                    <a:pt x="528" y="691"/>
                  </a:cubicBezTo>
                  <a:cubicBezTo>
                    <a:pt x="527" y="698"/>
                    <a:pt x="526" y="706"/>
                    <a:pt x="522" y="713"/>
                  </a:cubicBezTo>
                  <a:cubicBezTo>
                    <a:pt x="519" y="719"/>
                    <a:pt x="515" y="726"/>
                    <a:pt x="510" y="732"/>
                  </a:cubicBezTo>
                  <a:cubicBezTo>
                    <a:pt x="505" y="737"/>
                    <a:pt x="500" y="742"/>
                    <a:pt x="493" y="746"/>
                  </a:cubicBezTo>
                  <a:cubicBezTo>
                    <a:pt x="487" y="750"/>
                    <a:pt x="480" y="753"/>
                    <a:pt x="473" y="755"/>
                  </a:cubicBezTo>
                  <a:cubicBezTo>
                    <a:pt x="469" y="756"/>
                    <a:pt x="469" y="756"/>
                    <a:pt x="469" y="756"/>
                  </a:cubicBezTo>
                  <a:cubicBezTo>
                    <a:pt x="463" y="769"/>
                    <a:pt x="455" y="781"/>
                    <a:pt x="446" y="792"/>
                  </a:cubicBezTo>
                  <a:cubicBezTo>
                    <a:pt x="437" y="804"/>
                    <a:pt x="428" y="814"/>
                    <a:pt x="418" y="824"/>
                  </a:cubicBezTo>
                  <a:cubicBezTo>
                    <a:pt x="408" y="834"/>
                    <a:pt x="398" y="843"/>
                    <a:pt x="388" y="852"/>
                  </a:cubicBezTo>
                  <a:cubicBezTo>
                    <a:pt x="377" y="860"/>
                    <a:pt x="367" y="868"/>
                    <a:pt x="357" y="875"/>
                  </a:cubicBezTo>
                  <a:cubicBezTo>
                    <a:pt x="346" y="882"/>
                    <a:pt x="336" y="889"/>
                    <a:pt x="327" y="894"/>
                  </a:cubicBezTo>
                  <a:cubicBezTo>
                    <a:pt x="318" y="900"/>
                    <a:pt x="309" y="905"/>
                    <a:pt x="302" y="909"/>
                  </a:cubicBezTo>
                  <a:cubicBezTo>
                    <a:pt x="295" y="913"/>
                    <a:pt x="289" y="916"/>
                    <a:pt x="285" y="918"/>
                  </a:cubicBezTo>
                  <a:cubicBezTo>
                    <a:pt x="281" y="920"/>
                    <a:pt x="278" y="921"/>
                    <a:pt x="278" y="921"/>
                  </a:cubicBezTo>
                  <a:cubicBezTo>
                    <a:pt x="277" y="921"/>
                    <a:pt x="276" y="922"/>
                    <a:pt x="275" y="922"/>
                  </a:cubicBezTo>
                  <a:cubicBezTo>
                    <a:pt x="273" y="922"/>
                    <a:pt x="273" y="922"/>
                    <a:pt x="272" y="921"/>
                  </a:cubicBezTo>
                  <a:cubicBezTo>
                    <a:pt x="271" y="921"/>
                    <a:pt x="270" y="921"/>
                    <a:pt x="270" y="920"/>
                  </a:cubicBezTo>
                  <a:cubicBezTo>
                    <a:pt x="269" y="920"/>
                    <a:pt x="268" y="919"/>
                    <a:pt x="268" y="918"/>
                  </a:cubicBezTo>
                  <a:cubicBezTo>
                    <a:pt x="268" y="917"/>
                    <a:pt x="267" y="916"/>
                    <a:pt x="267" y="915"/>
                  </a:cubicBezTo>
                  <a:cubicBezTo>
                    <a:pt x="267" y="914"/>
                    <a:pt x="268" y="913"/>
                    <a:pt x="268" y="912"/>
                  </a:cubicBezTo>
                  <a:cubicBezTo>
                    <a:pt x="268" y="911"/>
                    <a:pt x="269" y="910"/>
                    <a:pt x="269" y="909"/>
                  </a:cubicBezTo>
                  <a:cubicBezTo>
                    <a:pt x="270" y="908"/>
                    <a:pt x="271" y="907"/>
                    <a:pt x="272" y="906"/>
                  </a:cubicBezTo>
                  <a:cubicBezTo>
                    <a:pt x="284" y="895"/>
                    <a:pt x="294" y="883"/>
                    <a:pt x="303" y="872"/>
                  </a:cubicBezTo>
                  <a:cubicBezTo>
                    <a:pt x="312" y="861"/>
                    <a:pt x="319" y="851"/>
                    <a:pt x="324" y="841"/>
                  </a:cubicBezTo>
                  <a:cubicBezTo>
                    <a:pt x="330" y="830"/>
                    <a:pt x="335" y="820"/>
                    <a:pt x="338" y="811"/>
                  </a:cubicBezTo>
                  <a:cubicBezTo>
                    <a:pt x="342" y="802"/>
                    <a:pt x="344" y="792"/>
                    <a:pt x="346" y="784"/>
                  </a:cubicBezTo>
                  <a:cubicBezTo>
                    <a:pt x="109" y="838"/>
                    <a:pt x="109" y="838"/>
                    <a:pt x="109" y="838"/>
                  </a:cubicBezTo>
                  <a:cubicBezTo>
                    <a:pt x="100" y="841"/>
                    <a:pt x="91" y="841"/>
                    <a:pt x="82" y="840"/>
                  </a:cubicBezTo>
                  <a:cubicBezTo>
                    <a:pt x="74" y="839"/>
                    <a:pt x="66" y="837"/>
                    <a:pt x="59" y="833"/>
                  </a:cubicBezTo>
                  <a:cubicBezTo>
                    <a:pt x="52" y="829"/>
                    <a:pt x="47" y="823"/>
                    <a:pt x="43" y="817"/>
                  </a:cubicBezTo>
                  <a:cubicBezTo>
                    <a:pt x="38" y="810"/>
                    <a:pt x="36" y="803"/>
                    <a:pt x="35" y="794"/>
                  </a:cubicBezTo>
                  <a:cubicBezTo>
                    <a:pt x="0" y="81"/>
                    <a:pt x="0" y="81"/>
                    <a:pt x="0" y="81"/>
                  </a:cubicBezTo>
                  <a:cubicBezTo>
                    <a:pt x="0" y="69"/>
                    <a:pt x="2" y="57"/>
                    <a:pt x="6" y="47"/>
                  </a:cubicBezTo>
                  <a:cubicBezTo>
                    <a:pt x="10" y="37"/>
                    <a:pt x="16" y="29"/>
                    <a:pt x="24" y="21"/>
                  </a:cubicBezTo>
                  <a:cubicBezTo>
                    <a:pt x="31" y="14"/>
                    <a:pt x="40" y="9"/>
                    <a:pt x="50" y="5"/>
                  </a:cubicBezTo>
                  <a:cubicBezTo>
                    <a:pt x="60" y="2"/>
                    <a:pt x="71" y="0"/>
                    <a:pt x="82" y="1"/>
                  </a:cubicBezTo>
                  <a:cubicBezTo>
                    <a:pt x="511" y="29"/>
                    <a:pt x="511" y="29"/>
                    <a:pt x="511" y="29"/>
                  </a:cubicBezTo>
                  <a:cubicBezTo>
                    <a:pt x="510" y="41"/>
                    <a:pt x="510" y="41"/>
                    <a:pt x="510" y="41"/>
                  </a:cubicBezTo>
                  <a:cubicBezTo>
                    <a:pt x="509" y="54"/>
                    <a:pt x="509" y="54"/>
                    <a:pt x="509" y="54"/>
                  </a:cubicBezTo>
                  <a:cubicBezTo>
                    <a:pt x="83" y="30"/>
                    <a:pt x="83" y="30"/>
                    <a:pt x="83" y="30"/>
                  </a:cubicBezTo>
                  <a:cubicBezTo>
                    <a:pt x="79" y="30"/>
                    <a:pt x="75" y="30"/>
                    <a:pt x="71" y="31"/>
                  </a:cubicBezTo>
                  <a:cubicBezTo>
                    <a:pt x="67" y="31"/>
                    <a:pt x="64" y="32"/>
                    <a:pt x="60" y="33"/>
                  </a:cubicBezTo>
                  <a:cubicBezTo>
                    <a:pt x="57" y="35"/>
                    <a:pt x="53" y="36"/>
                    <a:pt x="50" y="38"/>
                  </a:cubicBezTo>
                  <a:cubicBezTo>
                    <a:pt x="47" y="40"/>
                    <a:pt x="44" y="42"/>
                    <a:pt x="42" y="45"/>
                  </a:cubicBezTo>
                  <a:cubicBezTo>
                    <a:pt x="39" y="47"/>
                    <a:pt x="37" y="50"/>
                    <a:pt x="35" y="52"/>
                  </a:cubicBezTo>
                  <a:cubicBezTo>
                    <a:pt x="33" y="55"/>
                    <a:pt x="32" y="58"/>
                    <a:pt x="30" y="61"/>
                  </a:cubicBezTo>
                  <a:cubicBezTo>
                    <a:pt x="29" y="64"/>
                    <a:pt x="28" y="68"/>
                    <a:pt x="28" y="71"/>
                  </a:cubicBezTo>
                  <a:cubicBezTo>
                    <a:pt x="27" y="74"/>
                    <a:pt x="27" y="78"/>
                    <a:pt x="27" y="82"/>
                  </a:cubicBezTo>
                  <a:cubicBezTo>
                    <a:pt x="58" y="789"/>
                    <a:pt x="58" y="789"/>
                    <a:pt x="58" y="789"/>
                  </a:cubicBezTo>
                  <a:cubicBezTo>
                    <a:pt x="58" y="792"/>
                    <a:pt x="58" y="794"/>
                    <a:pt x="59" y="797"/>
                  </a:cubicBezTo>
                  <a:cubicBezTo>
                    <a:pt x="60" y="799"/>
                    <a:pt x="61" y="801"/>
                    <a:pt x="62" y="803"/>
                  </a:cubicBezTo>
                  <a:cubicBezTo>
                    <a:pt x="63" y="805"/>
                    <a:pt x="65" y="807"/>
                    <a:pt x="67" y="809"/>
                  </a:cubicBezTo>
                  <a:cubicBezTo>
                    <a:pt x="69" y="811"/>
                    <a:pt x="71" y="812"/>
                    <a:pt x="73" y="814"/>
                  </a:cubicBezTo>
                  <a:cubicBezTo>
                    <a:pt x="75" y="815"/>
                    <a:pt x="78" y="816"/>
                    <a:pt x="81" y="817"/>
                  </a:cubicBezTo>
                  <a:cubicBezTo>
                    <a:pt x="83" y="818"/>
                    <a:pt x="86" y="819"/>
                    <a:pt x="89" y="819"/>
                  </a:cubicBezTo>
                  <a:cubicBezTo>
                    <a:pt x="92" y="819"/>
                    <a:pt x="95" y="819"/>
                    <a:pt x="99" y="819"/>
                  </a:cubicBezTo>
                  <a:cubicBezTo>
                    <a:pt x="102" y="819"/>
                    <a:pt x="105" y="819"/>
                    <a:pt x="109" y="818"/>
                  </a:cubicBezTo>
                  <a:cubicBezTo>
                    <a:pt x="357" y="763"/>
                    <a:pt x="357" y="763"/>
                    <a:pt x="357" y="763"/>
                  </a:cubicBezTo>
                  <a:cubicBezTo>
                    <a:pt x="358" y="762"/>
                    <a:pt x="358" y="762"/>
                    <a:pt x="359" y="762"/>
                  </a:cubicBezTo>
                  <a:cubicBezTo>
                    <a:pt x="359" y="762"/>
                    <a:pt x="360" y="762"/>
                    <a:pt x="361" y="763"/>
                  </a:cubicBezTo>
                  <a:cubicBezTo>
                    <a:pt x="361" y="763"/>
                    <a:pt x="362" y="763"/>
                    <a:pt x="362" y="763"/>
                  </a:cubicBezTo>
                  <a:cubicBezTo>
                    <a:pt x="363" y="763"/>
                    <a:pt x="363" y="764"/>
                    <a:pt x="364" y="764"/>
                  </a:cubicBezTo>
                  <a:cubicBezTo>
                    <a:pt x="364" y="765"/>
                    <a:pt x="364" y="765"/>
                    <a:pt x="365" y="766"/>
                  </a:cubicBezTo>
                  <a:cubicBezTo>
                    <a:pt x="365" y="766"/>
                    <a:pt x="365" y="767"/>
                    <a:pt x="365" y="767"/>
                  </a:cubicBezTo>
                  <a:cubicBezTo>
                    <a:pt x="365" y="768"/>
                    <a:pt x="366" y="769"/>
                    <a:pt x="366" y="769"/>
                  </a:cubicBezTo>
                  <a:cubicBezTo>
                    <a:pt x="366" y="770"/>
                    <a:pt x="366" y="771"/>
                    <a:pt x="365" y="771"/>
                  </a:cubicBezTo>
                  <a:cubicBezTo>
                    <a:pt x="364" y="779"/>
                    <a:pt x="363" y="787"/>
                    <a:pt x="360" y="796"/>
                  </a:cubicBezTo>
                  <a:cubicBezTo>
                    <a:pt x="358" y="805"/>
                    <a:pt x="355" y="814"/>
                    <a:pt x="351" y="823"/>
                  </a:cubicBezTo>
                  <a:cubicBezTo>
                    <a:pt x="347" y="833"/>
                    <a:pt x="342" y="842"/>
                    <a:pt x="336" y="852"/>
                  </a:cubicBezTo>
                  <a:cubicBezTo>
                    <a:pt x="330" y="862"/>
                    <a:pt x="323" y="872"/>
                    <a:pt x="315" y="883"/>
                  </a:cubicBezTo>
                  <a:cubicBezTo>
                    <a:pt x="318" y="881"/>
                    <a:pt x="320" y="879"/>
                    <a:pt x="323" y="878"/>
                  </a:cubicBezTo>
                  <a:cubicBezTo>
                    <a:pt x="326" y="876"/>
                    <a:pt x="329" y="874"/>
                    <a:pt x="332" y="872"/>
                  </a:cubicBezTo>
                  <a:cubicBezTo>
                    <a:pt x="335" y="870"/>
                    <a:pt x="338" y="868"/>
                    <a:pt x="341" y="866"/>
                  </a:cubicBezTo>
                  <a:cubicBezTo>
                    <a:pt x="344" y="864"/>
                    <a:pt x="347" y="862"/>
                    <a:pt x="350" y="860"/>
                  </a:cubicBezTo>
                  <a:cubicBezTo>
                    <a:pt x="360" y="853"/>
                    <a:pt x="371" y="845"/>
                    <a:pt x="381" y="837"/>
                  </a:cubicBezTo>
                  <a:cubicBezTo>
                    <a:pt x="391" y="829"/>
                    <a:pt x="401" y="820"/>
                    <a:pt x="411" y="810"/>
                  </a:cubicBezTo>
                  <a:cubicBezTo>
                    <a:pt x="420" y="800"/>
                    <a:pt x="429" y="790"/>
                    <a:pt x="437" y="779"/>
                  </a:cubicBezTo>
                  <a:cubicBezTo>
                    <a:pt x="445" y="768"/>
                    <a:pt x="452" y="757"/>
                    <a:pt x="458" y="745"/>
                  </a:cubicBezTo>
                  <a:cubicBezTo>
                    <a:pt x="459" y="744"/>
                    <a:pt x="459" y="743"/>
                    <a:pt x="460" y="742"/>
                  </a:cubicBezTo>
                  <a:cubicBezTo>
                    <a:pt x="460" y="742"/>
                    <a:pt x="461" y="741"/>
                    <a:pt x="461" y="741"/>
                  </a:cubicBezTo>
                  <a:cubicBezTo>
                    <a:pt x="462" y="740"/>
                    <a:pt x="463" y="740"/>
                    <a:pt x="463" y="739"/>
                  </a:cubicBezTo>
                  <a:cubicBezTo>
                    <a:pt x="464" y="739"/>
                    <a:pt x="465" y="738"/>
                    <a:pt x="466" y="738"/>
                  </a:cubicBezTo>
                  <a:cubicBezTo>
                    <a:pt x="474" y="736"/>
                    <a:pt x="474" y="736"/>
                    <a:pt x="474" y="736"/>
                  </a:cubicBezTo>
                  <a:cubicBezTo>
                    <a:pt x="477" y="736"/>
                    <a:pt x="479" y="735"/>
                    <a:pt x="482" y="734"/>
                  </a:cubicBezTo>
                  <a:cubicBezTo>
                    <a:pt x="484" y="733"/>
                    <a:pt x="487" y="732"/>
                    <a:pt x="489" y="730"/>
                  </a:cubicBezTo>
                  <a:cubicBezTo>
                    <a:pt x="491" y="729"/>
                    <a:pt x="493" y="727"/>
                    <a:pt x="495" y="726"/>
                  </a:cubicBezTo>
                  <a:cubicBezTo>
                    <a:pt x="497" y="724"/>
                    <a:pt x="499" y="722"/>
                    <a:pt x="501" y="720"/>
                  </a:cubicBezTo>
                  <a:cubicBezTo>
                    <a:pt x="502" y="718"/>
                    <a:pt x="504" y="716"/>
                    <a:pt x="505" y="714"/>
                  </a:cubicBezTo>
                  <a:cubicBezTo>
                    <a:pt x="507" y="712"/>
                    <a:pt x="508" y="710"/>
                    <a:pt x="509" y="708"/>
                  </a:cubicBezTo>
                  <a:cubicBezTo>
                    <a:pt x="510" y="705"/>
                    <a:pt x="511" y="703"/>
                    <a:pt x="511" y="701"/>
                  </a:cubicBezTo>
                  <a:cubicBezTo>
                    <a:pt x="512" y="699"/>
                    <a:pt x="512" y="696"/>
                    <a:pt x="512" y="694"/>
                  </a:cubicBezTo>
                  <a:cubicBezTo>
                    <a:pt x="548" y="101"/>
                    <a:pt x="548" y="101"/>
                    <a:pt x="548" y="101"/>
                  </a:cubicBezTo>
                  <a:cubicBezTo>
                    <a:pt x="548" y="98"/>
                    <a:pt x="548" y="95"/>
                    <a:pt x="547" y="92"/>
                  </a:cubicBezTo>
                  <a:cubicBezTo>
                    <a:pt x="547" y="89"/>
                    <a:pt x="547" y="86"/>
                    <a:pt x="546" y="84"/>
                  </a:cubicBezTo>
                  <a:cubicBezTo>
                    <a:pt x="545" y="81"/>
                    <a:pt x="544" y="79"/>
                    <a:pt x="543" y="76"/>
                  </a:cubicBezTo>
                  <a:cubicBezTo>
                    <a:pt x="541" y="74"/>
                    <a:pt x="540" y="71"/>
                    <a:pt x="538" y="69"/>
                  </a:cubicBezTo>
                  <a:cubicBezTo>
                    <a:pt x="536" y="67"/>
                    <a:pt x="535" y="65"/>
                    <a:pt x="533" y="63"/>
                  </a:cubicBezTo>
                  <a:cubicBezTo>
                    <a:pt x="530" y="61"/>
                    <a:pt x="528" y="60"/>
                    <a:pt x="526" y="58"/>
                  </a:cubicBezTo>
                  <a:cubicBezTo>
                    <a:pt x="523" y="57"/>
                    <a:pt x="521" y="56"/>
                    <a:pt x="518" y="55"/>
                  </a:cubicBezTo>
                  <a:cubicBezTo>
                    <a:pt x="515" y="54"/>
                    <a:pt x="512" y="54"/>
                    <a:pt x="509" y="54"/>
                  </a:cubicBezTo>
                  <a:cubicBezTo>
                    <a:pt x="510" y="41"/>
                    <a:pt x="510" y="41"/>
                    <a:pt x="510" y="41"/>
                  </a:cubicBezTo>
                  <a:lnTo>
                    <a:pt x="511" y="29"/>
                  </a:lnTo>
                  <a:close/>
                </a:path>
              </a:pathLst>
            </a:custGeom>
            <a:solidFill>
              <a:srgbClr val="0070C0"/>
            </a:solidFill>
            <a:ln>
              <a:noFill/>
            </a:ln>
          </p:spPr>
          <p:txBody>
            <a:bodyPr/>
            <a:lstStyle/>
            <a:p>
              <a:pPr>
                <a:defRPr/>
              </a:pPr>
              <a:endParaRPr lang="zh-CN" altLang="en-US" dirty="0">
                <a:latin typeface="+mn-lt"/>
                <a:ea typeface="+mn-ea"/>
              </a:endParaRPr>
            </a:p>
          </p:txBody>
        </p:sp>
        <p:sp>
          <p:nvSpPr>
            <p:cNvPr id="10" name="任意多边形 9"/>
            <p:cNvSpPr/>
            <p:nvPr/>
          </p:nvSpPr>
          <p:spPr>
            <a:xfrm>
              <a:off x="4277091" y="3130937"/>
              <a:ext cx="1242929" cy="496871"/>
            </a:xfrm>
            <a:custGeom>
              <a:avLst/>
              <a:gdLst>
                <a:gd name="connsiteX0" fmla="*/ 0 w 1242929"/>
                <a:gd name="connsiteY0" fmla="*/ 0 h 496871"/>
                <a:gd name="connsiteX1" fmla="*/ 1242929 w 1242929"/>
                <a:gd name="connsiteY1" fmla="*/ 0 h 496871"/>
                <a:gd name="connsiteX2" fmla="*/ 1242529 w 1242929"/>
                <a:gd name="connsiteY2" fmla="*/ 6590 h 496871"/>
                <a:gd name="connsiteX3" fmla="*/ 1215935 w 1242929"/>
                <a:gd name="connsiteY3" fmla="*/ 444918 h 496871"/>
                <a:gd name="connsiteX4" fmla="*/ 1212783 w 1242929"/>
                <a:gd name="connsiteY4" fmla="*/ 496871 h 496871"/>
                <a:gd name="connsiteX5" fmla="*/ 21774 w 1242929"/>
                <a:gd name="connsiteY5" fmla="*/ 496871 h 496871"/>
                <a:gd name="connsiteX6" fmla="*/ 20208 w 1242929"/>
                <a:gd name="connsiteY6" fmla="*/ 461132 h 496871"/>
                <a:gd name="connsiteX7" fmla="*/ 770 w 1242929"/>
                <a:gd name="connsiteY7" fmla="*/ 17560 h 49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2929" h="496871">
                  <a:moveTo>
                    <a:pt x="0" y="0"/>
                  </a:moveTo>
                  <a:lnTo>
                    <a:pt x="1242929" y="0"/>
                  </a:lnTo>
                  <a:lnTo>
                    <a:pt x="1242529" y="6590"/>
                  </a:lnTo>
                  <a:cubicBezTo>
                    <a:pt x="1231265" y="192248"/>
                    <a:pt x="1222600" y="335062"/>
                    <a:pt x="1215935" y="444918"/>
                  </a:cubicBezTo>
                  <a:lnTo>
                    <a:pt x="1212783" y="496871"/>
                  </a:lnTo>
                  <a:lnTo>
                    <a:pt x="21774" y="496871"/>
                  </a:lnTo>
                  <a:lnTo>
                    <a:pt x="20208" y="461132"/>
                  </a:lnTo>
                  <a:cubicBezTo>
                    <a:pt x="12708" y="289990"/>
                    <a:pt x="6280" y="143297"/>
                    <a:pt x="770" y="17560"/>
                  </a:cubicBezTo>
                  <a:close/>
                </a:path>
              </a:pathLst>
            </a:custGeom>
            <a:solidFill>
              <a:schemeClr val="tx1">
                <a:lumMod val="50000"/>
                <a:lumOff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grpSp>
      <p:grpSp>
        <p:nvGrpSpPr>
          <p:cNvPr id="11" name="组合 84"/>
          <p:cNvGrpSpPr/>
          <p:nvPr/>
        </p:nvGrpSpPr>
        <p:grpSpPr>
          <a:xfrm flipH="1">
            <a:off x="4914574" y="1616372"/>
            <a:ext cx="1547088" cy="2253884"/>
            <a:chOff x="4002347" y="2299476"/>
            <a:chExt cx="1600757" cy="2332073"/>
          </a:xfrm>
          <a:effectLst>
            <a:outerShdw blurRad="101600" dist="38100" dir="2700000" algn="tl" rotWithShape="0">
              <a:prstClr val="black">
                <a:alpha val="40000"/>
              </a:prstClr>
            </a:outerShdw>
          </a:effectLst>
        </p:grpSpPr>
        <p:sp>
          <p:nvSpPr>
            <p:cNvPr id="12" name="Freeform 54"/>
            <p:cNvSpPr/>
            <p:nvPr/>
          </p:nvSpPr>
          <p:spPr bwMode="auto">
            <a:xfrm>
              <a:off x="4634084" y="4105816"/>
              <a:ext cx="415447" cy="523592"/>
            </a:xfrm>
            <a:custGeom>
              <a:avLst/>
              <a:gdLst>
                <a:gd name="T0" fmla="*/ 164 w 164"/>
                <a:gd name="T1" fmla="*/ 71 h 207"/>
                <a:gd name="T2" fmla="*/ 68 w 164"/>
                <a:gd name="T3" fmla="*/ 8 h 207"/>
                <a:gd name="T4" fmla="*/ 65 w 164"/>
                <a:gd name="T5" fmla="*/ 18 h 207"/>
                <a:gd name="T6" fmla="*/ 61 w 164"/>
                <a:gd name="T7" fmla="*/ 30 h 207"/>
                <a:gd name="T8" fmla="*/ 57 w 164"/>
                <a:gd name="T9" fmla="*/ 38 h 207"/>
                <a:gd name="T10" fmla="*/ 52 w 164"/>
                <a:gd name="T11" fmla="*/ 49 h 207"/>
                <a:gd name="T12" fmla="*/ 47 w 164"/>
                <a:gd name="T13" fmla="*/ 58 h 207"/>
                <a:gd name="T14" fmla="*/ 38 w 164"/>
                <a:gd name="T15" fmla="*/ 70 h 207"/>
                <a:gd name="T16" fmla="*/ 32 w 164"/>
                <a:gd name="T17" fmla="*/ 78 h 207"/>
                <a:gd name="T18" fmla="*/ 20 w 164"/>
                <a:gd name="T19" fmla="*/ 91 h 207"/>
                <a:gd name="T20" fmla="*/ 11 w 164"/>
                <a:gd name="T21" fmla="*/ 101 h 207"/>
                <a:gd name="T22" fmla="*/ 4 w 164"/>
                <a:gd name="T23" fmla="*/ 107 h 207"/>
                <a:gd name="T24" fmla="*/ 4 w 164"/>
                <a:gd name="T25" fmla="*/ 107 h 207"/>
                <a:gd name="T26" fmla="*/ 3 w 164"/>
                <a:gd name="T27" fmla="*/ 108 h 207"/>
                <a:gd name="T28" fmla="*/ 2 w 164"/>
                <a:gd name="T29" fmla="*/ 109 h 207"/>
                <a:gd name="T30" fmla="*/ 2 w 164"/>
                <a:gd name="T31" fmla="*/ 109 h 207"/>
                <a:gd name="T32" fmla="*/ 2 w 164"/>
                <a:gd name="T33" fmla="*/ 110 h 207"/>
                <a:gd name="T34" fmla="*/ 1 w 164"/>
                <a:gd name="T35" fmla="*/ 110 h 207"/>
                <a:gd name="T36" fmla="*/ 1 w 164"/>
                <a:gd name="T37" fmla="*/ 111 h 207"/>
                <a:gd name="T38" fmla="*/ 1 w 164"/>
                <a:gd name="T39" fmla="*/ 112 h 207"/>
                <a:gd name="T40" fmla="*/ 0 w 164"/>
                <a:gd name="T41" fmla="*/ 115 h 207"/>
                <a:gd name="T42" fmla="*/ 1 w 164"/>
                <a:gd name="T43" fmla="*/ 116 h 207"/>
                <a:gd name="T44" fmla="*/ 2 w 164"/>
                <a:gd name="T45" fmla="*/ 119 h 207"/>
                <a:gd name="T46" fmla="*/ 87 w 164"/>
                <a:gd name="T47" fmla="*/ 207 h 207"/>
                <a:gd name="T48" fmla="*/ 86 w 164"/>
                <a:gd name="T49" fmla="*/ 206 h 207"/>
                <a:gd name="T50" fmla="*/ 86 w 164"/>
                <a:gd name="T51" fmla="*/ 202 h 207"/>
                <a:gd name="T52" fmla="*/ 87 w 164"/>
                <a:gd name="T53" fmla="*/ 196 h 207"/>
                <a:gd name="T54" fmla="*/ 91 w 164"/>
                <a:gd name="T55" fmla="*/ 192 h 207"/>
                <a:gd name="T56" fmla="*/ 95 w 164"/>
                <a:gd name="T57" fmla="*/ 188 h 207"/>
                <a:gd name="T58" fmla="*/ 101 w 164"/>
                <a:gd name="T59" fmla="*/ 183 h 207"/>
                <a:gd name="T60" fmla="*/ 107 w 164"/>
                <a:gd name="T61" fmla="*/ 175 h 207"/>
                <a:gd name="T62" fmla="*/ 115 w 164"/>
                <a:gd name="T63" fmla="*/ 167 h 207"/>
                <a:gd name="T64" fmla="*/ 121 w 164"/>
                <a:gd name="T65" fmla="*/ 160 h 207"/>
                <a:gd name="T66" fmla="*/ 125 w 164"/>
                <a:gd name="T67" fmla="*/ 155 h 207"/>
                <a:gd name="T68" fmla="*/ 128 w 164"/>
                <a:gd name="T69" fmla="*/ 150 h 207"/>
                <a:gd name="T70" fmla="*/ 133 w 164"/>
                <a:gd name="T71" fmla="*/ 142 h 207"/>
                <a:gd name="T72" fmla="*/ 138 w 164"/>
                <a:gd name="T73" fmla="*/ 135 h 207"/>
                <a:gd name="T74" fmla="*/ 142 w 164"/>
                <a:gd name="T75" fmla="*/ 128 h 207"/>
                <a:gd name="T76" fmla="*/ 145 w 164"/>
                <a:gd name="T77" fmla="*/ 124 h 207"/>
                <a:gd name="T78" fmla="*/ 148 w 164"/>
                <a:gd name="T79" fmla="*/ 117 h 207"/>
                <a:gd name="T80" fmla="*/ 151 w 164"/>
                <a:gd name="T81" fmla="*/ 111 h 207"/>
                <a:gd name="T82" fmla="*/ 154 w 164"/>
                <a:gd name="T83" fmla="*/ 105 h 207"/>
                <a:gd name="T84" fmla="*/ 156 w 164"/>
                <a:gd name="T85" fmla="*/ 98 h 207"/>
                <a:gd name="T86" fmla="*/ 159 w 164"/>
                <a:gd name="T87" fmla="*/ 92 h 207"/>
                <a:gd name="T88" fmla="*/ 161 w 164"/>
                <a:gd name="T89" fmla="*/ 8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07">
                  <a:moveTo>
                    <a:pt x="163" y="78"/>
                  </a:moveTo>
                  <a:cubicBezTo>
                    <a:pt x="163" y="78"/>
                    <a:pt x="163" y="78"/>
                    <a:pt x="163" y="78"/>
                  </a:cubicBezTo>
                  <a:cubicBezTo>
                    <a:pt x="163" y="76"/>
                    <a:pt x="164" y="73"/>
                    <a:pt x="164" y="71"/>
                  </a:cubicBezTo>
                  <a:cubicBezTo>
                    <a:pt x="70" y="0"/>
                    <a:pt x="70" y="0"/>
                    <a:pt x="70" y="0"/>
                  </a:cubicBezTo>
                  <a:cubicBezTo>
                    <a:pt x="70" y="2"/>
                    <a:pt x="69" y="4"/>
                    <a:pt x="69" y="6"/>
                  </a:cubicBezTo>
                  <a:cubicBezTo>
                    <a:pt x="69" y="6"/>
                    <a:pt x="68" y="7"/>
                    <a:pt x="68" y="8"/>
                  </a:cubicBezTo>
                  <a:cubicBezTo>
                    <a:pt x="68" y="9"/>
                    <a:pt x="68" y="10"/>
                    <a:pt x="67" y="12"/>
                  </a:cubicBezTo>
                  <a:cubicBezTo>
                    <a:pt x="67" y="13"/>
                    <a:pt x="67" y="13"/>
                    <a:pt x="66" y="14"/>
                  </a:cubicBezTo>
                  <a:cubicBezTo>
                    <a:pt x="66" y="16"/>
                    <a:pt x="66" y="17"/>
                    <a:pt x="65" y="18"/>
                  </a:cubicBezTo>
                  <a:cubicBezTo>
                    <a:pt x="65" y="19"/>
                    <a:pt x="65" y="20"/>
                    <a:pt x="64" y="21"/>
                  </a:cubicBezTo>
                  <a:cubicBezTo>
                    <a:pt x="64" y="22"/>
                    <a:pt x="64" y="23"/>
                    <a:pt x="63" y="24"/>
                  </a:cubicBezTo>
                  <a:cubicBezTo>
                    <a:pt x="62" y="26"/>
                    <a:pt x="62" y="28"/>
                    <a:pt x="61" y="30"/>
                  </a:cubicBezTo>
                  <a:cubicBezTo>
                    <a:pt x="61" y="30"/>
                    <a:pt x="61" y="30"/>
                    <a:pt x="61" y="30"/>
                  </a:cubicBezTo>
                  <a:cubicBezTo>
                    <a:pt x="60" y="32"/>
                    <a:pt x="59" y="34"/>
                    <a:pt x="58" y="36"/>
                  </a:cubicBezTo>
                  <a:cubicBezTo>
                    <a:pt x="58" y="37"/>
                    <a:pt x="58" y="37"/>
                    <a:pt x="57" y="38"/>
                  </a:cubicBezTo>
                  <a:cubicBezTo>
                    <a:pt x="57" y="39"/>
                    <a:pt x="56" y="41"/>
                    <a:pt x="55" y="42"/>
                  </a:cubicBezTo>
                  <a:cubicBezTo>
                    <a:pt x="55" y="43"/>
                    <a:pt x="55" y="44"/>
                    <a:pt x="54" y="44"/>
                  </a:cubicBezTo>
                  <a:cubicBezTo>
                    <a:pt x="53" y="46"/>
                    <a:pt x="53" y="47"/>
                    <a:pt x="52" y="49"/>
                  </a:cubicBezTo>
                  <a:cubicBezTo>
                    <a:pt x="52" y="49"/>
                    <a:pt x="51" y="50"/>
                    <a:pt x="51" y="50"/>
                  </a:cubicBezTo>
                  <a:cubicBezTo>
                    <a:pt x="50" y="52"/>
                    <a:pt x="49" y="54"/>
                    <a:pt x="47" y="56"/>
                  </a:cubicBezTo>
                  <a:cubicBezTo>
                    <a:pt x="47" y="57"/>
                    <a:pt x="47" y="57"/>
                    <a:pt x="47" y="58"/>
                  </a:cubicBezTo>
                  <a:cubicBezTo>
                    <a:pt x="46" y="59"/>
                    <a:pt x="44" y="61"/>
                    <a:pt x="43" y="63"/>
                  </a:cubicBezTo>
                  <a:cubicBezTo>
                    <a:pt x="43" y="63"/>
                    <a:pt x="43" y="64"/>
                    <a:pt x="42" y="64"/>
                  </a:cubicBezTo>
                  <a:cubicBezTo>
                    <a:pt x="41" y="66"/>
                    <a:pt x="40" y="68"/>
                    <a:pt x="38" y="70"/>
                  </a:cubicBezTo>
                  <a:cubicBezTo>
                    <a:pt x="38" y="71"/>
                    <a:pt x="37" y="71"/>
                    <a:pt x="37" y="71"/>
                  </a:cubicBezTo>
                  <a:cubicBezTo>
                    <a:pt x="36" y="73"/>
                    <a:pt x="34" y="75"/>
                    <a:pt x="33" y="77"/>
                  </a:cubicBezTo>
                  <a:cubicBezTo>
                    <a:pt x="32" y="77"/>
                    <a:pt x="32" y="78"/>
                    <a:pt x="32" y="78"/>
                  </a:cubicBezTo>
                  <a:cubicBezTo>
                    <a:pt x="30" y="80"/>
                    <a:pt x="28" y="82"/>
                    <a:pt x="27" y="84"/>
                  </a:cubicBezTo>
                  <a:cubicBezTo>
                    <a:pt x="26" y="85"/>
                    <a:pt x="26" y="85"/>
                    <a:pt x="25" y="86"/>
                  </a:cubicBezTo>
                  <a:cubicBezTo>
                    <a:pt x="23" y="88"/>
                    <a:pt x="22" y="90"/>
                    <a:pt x="20" y="91"/>
                  </a:cubicBezTo>
                  <a:cubicBezTo>
                    <a:pt x="20" y="92"/>
                    <a:pt x="19" y="92"/>
                    <a:pt x="19" y="92"/>
                  </a:cubicBezTo>
                  <a:cubicBezTo>
                    <a:pt x="17" y="95"/>
                    <a:pt x="15" y="97"/>
                    <a:pt x="13" y="99"/>
                  </a:cubicBezTo>
                  <a:cubicBezTo>
                    <a:pt x="12" y="99"/>
                    <a:pt x="12" y="100"/>
                    <a:pt x="11" y="101"/>
                  </a:cubicBezTo>
                  <a:cubicBezTo>
                    <a:pt x="9" y="103"/>
                    <a:pt x="6" y="105"/>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8"/>
                    <a:pt x="3" y="108"/>
                  </a:cubicBezTo>
                  <a:cubicBezTo>
                    <a:pt x="3" y="108"/>
                    <a:pt x="3" y="108"/>
                    <a:pt x="3" y="108"/>
                  </a:cubicBezTo>
                  <a:cubicBezTo>
                    <a:pt x="3" y="108"/>
                    <a:pt x="3" y="108"/>
                    <a:pt x="3" y="108"/>
                  </a:cubicBezTo>
                  <a:cubicBezTo>
                    <a:pt x="3" y="108"/>
                    <a:pt x="3" y="108"/>
                    <a:pt x="3" y="108"/>
                  </a:cubicBezTo>
                  <a:cubicBezTo>
                    <a:pt x="3" y="108"/>
                    <a:pt x="3" y="108"/>
                    <a:pt x="3" y="109"/>
                  </a:cubicBezTo>
                  <a:cubicBezTo>
                    <a:pt x="3" y="109"/>
                    <a:pt x="3" y="109"/>
                    <a:pt x="2" y="109"/>
                  </a:cubicBezTo>
                  <a:cubicBezTo>
                    <a:pt x="2" y="109"/>
                    <a:pt x="2" y="109"/>
                    <a:pt x="2" y="109"/>
                  </a:cubicBezTo>
                  <a:cubicBezTo>
                    <a:pt x="2" y="109"/>
                    <a:pt x="2" y="109"/>
                    <a:pt x="2" y="109"/>
                  </a:cubicBezTo>
                  <a:cubicBezTo>
                    <a:pt x="2" y="109"/>
                    <a:pt x="2" y="109"/>
                    <a:pt x="2" y="109"/>
                  </a:cubicBezTo>
                  <a:cubicBezTo>
                    <a:pt x="2" y="109"/>
                    <a:pt x="2" y="109"/>
                    <a:pt x="2" y="109"/>
                  </a:cubicBezTo>
                  <a:cubicBezTo>
                    <a:pt x="2" y="109"/>
                    <a:pt x="2" y="109"/>
                    <a:pt x="2" y="109"/>
                  </a:cubicBezTo>
                  <a:cubicBezTo>
                    <a:pt x="2" y="109"/>
                    <a:pt x="2" y="109"/>
                    <a:pt x="2" y="110"/>
                  </a:cubicBezTo>
                  <a:cubicBezTo>
                    <a:pt x="2" y="110"/>
                    <a:pt x="2" y="110"/>
                    <a:pt x="2" y="110"/>
                  </a:cubicBezTo>
                  <a:cubicBezTo>
                    <a:pt x="2" y="110"/>
                    <a:pt x="2" y="110"/>
                    <a:pt x="2" y="110"/>
                  </a:cubicBezTo>
                  <a:cubicBezTo>
                    <a:pt x="2" y="110"/>
                    <a:pt x="2" y="110"/>
                    <a:pt x="1" y="110"/>
                  </a:cubicBezTo>
                  <a:cubicBezTo>
                    <a:pt x="1" y="110"/>
                    <a:pt x="1" y="111"/>
                    <a:pt x="1" y="111"/>
                  </a:cubicBezTo>
                  <a:cubicBezTo>
                    <a:pt x="1" y="111"/>
                    <a:pt x="1" y="111"/>
                    <a:pt x="1" y="111"/>
                  </a:cubicBezTo>
                  <a:cubicBezTo>
                    <a:pt x="1" y="111"/>
                    <a:pt x="1" y="111"/>
                    <a:pt x="1" y="111"/>
                  </a:cubicBezTo>
                  <a:cubicBezTo>
                    <a:pt x="1" y="112"/>
                    <a:pt x="1" y="112"/>
                    <a:pt x="1" y="112"/>
                  </a:cubicBezTo>
                  <a:cubicBezTo>
                    <a:pt x="1" y="112"/>
                    <a:pt x="1" y="112"/>
                    <a:pt x="1" y="112"/>
                  </a:cubicBezTo>
                  <a:cubicBezTo>
                    <a:pt x="1" y="112"/>
                    <a:pt x="1" y="112"/>
                    <a:pt x="1" y="112"/>
                  </a:cubicBezTo>
                  <a:cubicBezTo>
                    <a:pt x="1" y="113"/>
                    <a:pt x="1" y="113"/>
                    <a:pt x="1" y="113"/>
                  </a:cubicBezTo>
                  <a:cubicBezTo>
                    <a:pt x="1" y="114"/>
                    <a:pt x="0" y="114"/>
                    <a:pt x="0" y="115"/>
                  </a:cubicBezTo>
                  <a:cubicBezTo>
                    <a:pt x="0" y="115"/>
                    <a:pt x="0" y="115"/>
                    <a:pt x="0" y="115"/>
                  </a:cubicBezTo>
                  <a:cubicBezTo>
                    <a:pt x="0" y="115"/>
                    <a:pt x="0" y="115"/>
                    <a:pt x="0" y="115"/>
                  </a:cubicBezTo>
                  <a:cubicBezTo>
                    <a:pt x="0" y="115"/>
                    <a:pt x="1" y="115"/>
                    <a:pt x="1" y="115"/>
                  </a:cubicBezTo>
                  <a:cubicBezTo>
                    <a:pt x="1" y="116"/>
                    <a:pt x="1" y="116"/>
                    <a:pt x="1" y="116"/>
                  </a:cubicBezTo>
                  <a:cubicBezTo>
                    <a:pt x="1" y="117"/>
                    <a:pt x="1" y="117"/>
                    <a:pt x="1" y="118"/>
                  </a:cubicBezTo>
                  <a:cubicBezTo>
                    <a:pt x="1" y="118"/>
                    <a:pt x="1" y="118"/>
                    <a:pt x="1" y="118"/>
                  </a:cubicBezTo>
                  <a:cubicBezTo>
                    <a:pt x="1" y="118"/>
                    <a:pt x="2" y="118"/>
                    <a:pt x="2" y="119"/>
                  </a:cubicBezTo>
                  <a:cubicBezTo>
                    <a:pt x="2" y="119"/>
                    <a:pt x="2" y="119"/>
                    <a:pt x="2" y="119"/>
                  </a:cubicBezTo>
                  <a:cubicBezTo>
                    <a:pt x="2" y="119"/>
                    <a:pt x="2" y="119"/>
                    <a:pt x="2" y="119"/>
                  </a:cubicBezTo>
                  <a:cubicBezTo>
                    <a:pt x="31" y="149"/>
                    <a:pt x="59" y="178"/>
                    <a:pt x="87" y="207"/>
                  </a:cubicBezTo>
                  <a:cubicBezTo>
                    <a:pt x="87" y="207"/>
                    <a:pt x="87" y="207"/>
                    <a:pt x="87" y="207"/>
                  </a:cubicBezTo>
                  <a:cubicBezTo>
                    <a:pt x="87" y="206"/>
                    <a:pt x="87" y="206"/>
                    <a:pt x="87" y="206"/>
                  </a:cubicBezTo>
                  <a:cubicBezTo>
                    <a:pt x="87" y="206"/>
                    <a:pt x="87" y="206"/>
                    <a:pt x="86" y="206"/>
                  </a:cubicBezTo>
                  <a:cubicBezTo>
                    <a:pt x="86" y="206"/>
                    <a:pt x="86" y="205"/>
                    <a:pt x="86" y="205"/>
                  </a:cubicBezTo>
                  <a:cubicBezTo>
                    <a:pt x="86" y="204"/>
                    <a:pt x="86" y="203"/>
                    <a:pt x="86" y="203"/>
                  </a:cubicBezTo>
                  <a:cubicBezTo>
                    <a:pt x="86" y="202"/>
                    <a:pt x="86" y="202"/>
                    <a:pt x="86" y="202"/>
                  </a:cubicBezTo>
                  <a:cubicBezTo>
                    <a:pt x="86" y="201"/>
                    <a:pt x="86" y="200"/>
                    <a:pt x="86" y="199"/>
                  </a:cubicBezTo>
                  <a:cubicBezTo>
                    <a:pt x="86" y="199"/>
                    <a:pt x="86" y="199"/>
                    <a:pt x="86" y="199"/>
                  </a:cubicBezTo>
                  <a:cubicBezTo>
                    <a:pt x="86" y="198"/>
                    <a:pt x="87" y="197"/>
                    <a:pt x="87" y="196"/>
                  </a:cubicBezTo>
                  <a:cubicBezTo>
                    <a:pt x="87" y="196"/>
                    <a:pt x="87" y="196"/>
                    <a:pt x="87" y="196"/>
                  </a:cubicBezTo>
                  <a:cubicBezTo>
                    <a:pt x="88" y="195"/>
                    <a:pt x="89" y="194"/>
                    <a:pt x="90" y="193"/>
                  </a:cubicBezTo>
                  <a:cubicBezTo>
                    <a:pt x="90" y="193"/>
                    <a:pt x="91" y="192"/>
                    <a:pt x="91" y="192"/>
                  </a:cubicBezTo>
                  <a:cubicBezTo>
                    <a:pt x="91" y="192"/>
                    <a:pt x="92" y="191"/>
                    <a:pt x="92" y="191"/>
                  </a:cubicBezTo>
                  <a:cubicBezTo>
                    <a:pt x="93" y="190"/>
                    <a:pt x="93" y="190"/>
                    <a:pt x="93" y="190"/>
                  </a:cubicBezTo>
                  <a:cubicBezTo>
                    <a:pt x="94" y="189"/>
                    <a:pt x="94" y="189"/>
                    <a:pt x="95" y="188"/>
                  </a:cubicBezTo>
                  <a:cubicBezTo>
                    <a:pt x="96" y="187"/>
                    <a:pt x="96" y="187"/>
                    <a:pt x="97" y="186"/>
                  </a:cubicBezTo>
                  <a:cubicBezTo>
                    <a:pt x="98" y="185"/>
                    <a:pt x="99" y="184"/>
                    <a:pt x="99" y="184"/>
                  </a:cubicBezTo>
                  <a:cubicBezTo>
                    <a:pt x="100" y="183"/>
                    <a:pt x="100" y="183"/>
                    <a:pt x="101" y="183"/>
                  </a:cubicBezTo>
                  <a:cubicBezTo>
                    <a:pt x="102" y="181"/>
                    <a:pt x="104" y="179"/>
                    <a:pt x="106" y="177"/>
                  </a:cubicBezTo>
                  <a:cubicBezTo>
                    <a:pt x="106" y="177"/>
                    <a:pt x="106" y="177"/>
                    <a:pt x="106" y="176"/>
                  </a:cubicBezTo>
                  <a:cubicBezTo>
                    <a:pt x="107" y="176"/>
                    <a:pt x="107" y="176"/>
                    <a:pt x="107" y="175"/>
                  </a:cubicBezTo>
                  <a:cubicBezTo>
                    <a:pt x="109" y="174"/>
                    <a:pt x="110" y="172"/>
                    <a:pt x="111" y="171"/>
                  </a:cubicBezTo>
                  <a:cubicBezTo>
                    <a:pt x="112" y="170"/>
                    <a:pt x="113" y="170"/>
                    <a:pt x="113" y="169"/>
                  </a:cubicBezTo>
                  <a:cubicBezTo>
                    <a:pt x="114" y="168"/>
                    <a:pt x="114" y="168"/>
                    <a:pt x="115" y="167"/>
                  </a:cubicBezTo>
                  <a:cubicBezTo>
                    <a:pt x="115" y="166"/>
                    <a:pt x="116" y="166"/>
                    <a:pt x="116" y="165"/>
                  </a:cubicBezTo>
                  <a:cubicBezTo>
                    <a:pt x="118" y="164"/>
                    <a:pt x="119" y="162"/>
                    <a:pt x="120" y="160"/>
                  </a:cubicBezTo>
                  <a:cubicBezTo>
                    <a:pt x="121" y="160"/>
                    <a:pt x="121" y="160"/>
                    <a:pt x="121" y="160"/>
                  </a:cubicBezTo>
                  <a:cubicBezTo>
                    <a:pt x="121" y="160"/>
                    <a:pt x="121" y="160"/>
                    <a:pt x="121" y="159"/>
                  </a:cubicBezTo>
                  <a:cubicBezTo>
                    <a:pt x="121" y="159"/>
                    <a:pt x="121" y="159"/>
                    <a:pt x="122" y="159"/>
                  </a:cubicBezTo>
                  <a:cubicBezTo>
                    <a:pt x="123" y="157"/>
                    <a:pt x="124" y="156"/>
                    <a:pt x="125" y="155"/>
                  </a:cubicBezTo>
                  <a:cubicBezTo>
                    <a:pt x="125" y="154"/>
                    <a:pt x="126" y="153"/>
                    <a:pt x="126" y="152"/>
                  </a:cubicBezTo>
                  <a:cubicBezTo>
                    <a:pt x="127" y="152"/>
                    <a:pt x="127" y="151"/>
                    <a:pt x="128" y="151"/>
                  </a:cubicBezTo>
                  <a:cubicBezTo>
                    <a:pt x="128" y="150"/>
                    <a:pt x="128" y="150"/>
                    <a:pt x="128" y="150"/>
                  </a:cubicBezTo>
                  <a:cubicBezTo>
                    <a:pt x="130" y="148"/>
                    <a:pt x="131" y="146"/>
                    <a:pt x="132" y="144"/>
                  </a:cubicBezTo>
                  <a:cubicBezTo>
                    <a:pt x="132" y="144"/>
                    <a:pt x="132" y="144"/>
                    <a:pt x="133" y="144"/>
                  </a:cubicBezTo>
                  <a:cubicBezTo>
                    <a:pt x="133" y="143"/>
                    <a:pt x="133" y="143"/>
                    <a:pt x="133" y="142"/>
                  </a:cubicBezTo>
                  <a:cubicBezTo>
                    <a:pt x="134" y="141"/>
                    <a:pt x="135" y="140"/>
                    <a:pt x="136" y="139"/>
                  </a:cubicBezTo>
                  <a:cubicBezTo>
                    <a:pt x="136" y="138"/>
                    <a:pt x="137" y="137"/>
                    <a:pt x="137" y="137"/>
                  </a:cubicBezTo>
                  <a:cubicBezTo>
                    <a:pt x="138" y="136"/>
                    <a:pt x="138" y="135"/>
                    <a:pt x="138" y="135"/>
                  </a:cubicBezTo>
                  <a:cubicBezTo>
                    <a:pt x="138" y="135"/>
                    <a:pt x="139" y="134"/>
                    <a:pt x="139" y="134"/>
                  </a:cubicBezTo>
                  <a:cubicBezTo>
                    <a:pt x="140" y="132"/>
                    <a:pt x="141" y="130"/>
                    <a:pt x="142" y="129"/>
                  </a:cubicBezTo>
                  <a:cubicBezTo>
                    <a:pt x="142" y="129"/>
                    <a:pt x="142" y="128"/>
                    <a:pt x="142" y="128"/>
                  </a:cubicBezTo>
                  <a:cubicBezTo>
                    <a:pt x="142" y="128"/>
                    <a:pt x="142" y="128"/>
                    <a:pt x="143" y="128"/>
                  </a:cubicBezTo>
                  <a:cubicBezTo>
                    <a:pt x="143" y="127"/>
                    <a:pt x="143" y="127"/>
                    <a:pt x="143" y="127"/>
                  </a:cubicBezTo>
                  <a:cubicBezTo>
                    <a:pt x="144" y="126"/>
                    <a:pt x="144" y="125"/>
                    <a:pt x="145" y="124"/>
                  </a:cubicBezTo>
                  <a:cubicBezTo>
                    <a:pt x="145" y="123"/>
                    <a:pt x="146" y="122"/>
                    <a:pt x="146" y="121"/>
                  </a:cubicBezTo>
                  <a:cubicBezTo>
                    <a:pt x="146" y="121"/>
                    <a:pt x="147" y="120"/>
                    <a:pt x="147" y="119"/>
                  </a:cubicBezTo>
                  <a:cubicBezTo>
                    <a:pt x="147" y="119"/>
                    <a:pt x="148" y="118"/>
                    <a:pt x="148" y="117"/>
                  </a:cubicBezTo>
                  <a:cubicBezTo>
                    <a:pt x="149" y="116"/>
                    <a:pt x="149" y="115"/>
                    <a:pt x="150" y="114"/>
                  </a:cubicBezTo>
                  <a:cubicBezTo>
                    <a:pt x="150" y="113"/>
                    <a:pt x="150" y="113"/>
                    <a:pt x="151" y="112"/>
                  </a:cubicBezTo>
                  <a:cubicBezTo>
                    <a:pt x="151" y="112"/>
                    <a:pt x="151" y="112"/>
                    <a:pt x="151" y="111"/>
                  </a:cubicBezTo>
                  <a:cubicBezTo>
                    <a:pt x="152" y="109"/>
                    <a:pt x="153" y="107"/>
                    <a:pt x="153" y="105"/>
                  </a:cubicBezTo>
                  <a:cubicBezTo>
                    <a:pt x="153" y="105"/>
                    <a:pt x="153" y="105"/>
                    <a:pt x="153" y="105"/>
                  </a:cubicBezTo>
                  <a:cubicBezTo>
                    <a:pt x="154" y="105"/>
                    <a:pt x="154" y="105"/>
                    <a:pt x="154" y="105"/>
                  </a:cubicBezTo>
                  <a:cubicBezTo>
                    <a:pt x="154" y="103"/>
                    <a:pt x="155" y="101"/>
                    <a:pt x="156" y="100"/>
                  </a:cubicBezTo>
                  <a:cubicBezTo>
                    <a:pt x="156" y="99"/>
                    <a:pt x="156" y="99"/>
                    <a:pt x="156" y="99"/>
                  </a:cubicBezTo>
                  <a:cubicBezTo>
                    <a:pt x="156" y="99"/>
                    <a:pt x="156" y="98"/>
                    <a:pt x="156" y="98"/>
                  </a:cubicBezTo>
                  <a:cubicBezTo>
                    <a:pt x="157" y="97"/>
                    <a:pt x="157" y="96"/>
                    <a:pt x="158" y="95"/>
                  </a:cubicBezTo>
                  <a:cubicBezTo>
                    <a:pt x="158" y="94"/>
                    <a:pt x="158" y="93"/>
                    <a:pt x="158" y="92"/>
                  </a:cubicBezTo>
                  <a:cubicBezTo>
                    <a:pt x="158" y="92"/>
                    <a:pt x="159" y="92"/>
                    <a:pt x="159" y="92"/>
                  </a:cubicBezTo>
                  <a:cubicBezTo>
                    <a:pt x="159" y="90"/>
                    <a:pt x="159" y="89"/>
                    <a:pt x="160" y="87"/>
                  </a:cubicBezTo>
                  <a:cubicBezTo>
                    <a:pt x="160" y="87"/>
                    <a:pt x="160" y="86"/>
                    <a:pt x="161" y="85"/>
                  </a:cubicBezTo>
                  <a:cubicBezTo>
                    <a:pt x="161" y="85"/>
                    <a:pt x="161" y="85"/>
                    <a:pt x="161" y="85"/>
                  </a:cubicBezTo>
                  <a:cubicBezTo>
                    <a:pt x="161" y="83"/>
                    <a:pt x="162" y="82"/>
                    <a:pt x="162" y="80"/>
                  </a:cubicBezTo>
                  <a:cubicBezTo>
                    <a:pt x="162" y="79"/>
                    <a:pt x="162" y="79"/>
                    <a:pt x="163" y="78"/>
                  </a:cubicBezTo>
                  <a:close/>
                </a:path>
              </a:pathLst>
            </a:custGeom>
            <a:solidFill>
              <a:srgbClr val="0070C0"/>
            </a:solidFill>
            <a:ln>
              <a:noFill/>
            </a:ln>
          </p:spPr>
          <p:txBody>
            <a:bodyPr/>
            <a:lstStyle/>
            <a:p>
              <a:pPr>
                <a:defRPr/>
              </a:pPr>
              <a:endParaRPr lang="zh-CN" altLang="en-US" dirty="0">
                <a:latin typeface="+mn-lt"/>
                <a:ea typeface="+mn-ea"/>
              </a:endParaRPr>
            </a:p>
          </p:txBody>
        </p:sp>
        <p:sp>
          <p:nvSpPr>
            <p:cNvPr id="13" name="任意多边形 12"/>
            <p:cNvSpPr/>
            <p:nvPr/>
          </p:nvSpPr>
          <p:spPr bwMode="auto">
            <a:xfrm>
              <a:off x="4002347" y="2312324"/>
              <a:ext cx="295524" cy="2061176"/>
            </a:xfrm>
            <a:custGeom>
              <a:avLst/>
              <a:gdLst>
                <a:gd name="connsiteX0" fmla="*/ 273207 w 295524"/>
                <a:gd name="connsiteY0" fmla="*/ 2047611 h 2061176"/>
                <a:gd name="connsiteX1" fmla="*/ 283747 w 295524"/>
                <a:gd name="connsiteY1" fmla="*/ 2061176 h 2061176"/>
                <a:gd name="connsiteX2" fmla="*/ 273619 w 295524"/>
                <a:gd name="connsiteY2" fmla="*/ 2048568 h 2061176"/>
                <a:gd name="connsiteX3" fmla="*/ 295524 w 295524"/>
                <a:gd name="connsiteY3" fmla="*/ 0 h 2061176"/>
                <a:gd name="connsiteX4" fmla="*/ 282895 w 295524"/>
                <a:gd name="connsiteY4" fmla="*/ 7589 h 2061176"/>
                <a:gd name="connsiteX5" fmla="*/ 280369 w 295524"/>
                <a:gd name="connsiteY5" fmla="*/ 7589 h 2061176"/>
                <a:gd name="connsiteX6" fmla="*/ 270266 w 295524"/>
                <a:gd name="connsiteY6" fmla="*/ 12649 h 2061176"/>
                <a:gd name="connsiteX7" fmla="*/ 267740 w 295524"/>
                <a:gd name="connsiteY7" fmla="*/ 12649 h 2061176"/>
                <a:gd name="connsiteX8" fmla="*/ 257637 w 295524"/>
                <a:gd name="connsiteY8" fmla="*/ 20238 h 2061176"/>
                <a:gd name="connsiteX9" fmla="*/ 255111 w 295524"/>
                <a:gd name="connsiteY9" fmla="*/ 20238 h 2061176"/>
                <a:gd name="connsiteX10" fmla="*/ 245007 w 295524"/>
                <a:gd name="connsiteY10" fmla="*/ 27827 h 2061176"/>
                <a:gd name="connsiteX11" fmla="*/ 242481 w 295524"/>
                <a:gd name="connsiteY11" fmla="*/ 30357 h 2061176"/>
                <a:gd name="connsiteX12" fmla="*/ 232378 w 295524"/>
                <a:gd name="connsiteY12" fmla="*/ 37947 h 2061176"/>
                <a:gd name="connsiteX13" fmla="*/ 222275 w 295524"/>
                <a:gd name="connsiteY13" fmla="*/ 48066 h 2061176"/>
                <a:gd name="connsiteX14" fmla="*/ 212171 w 295524"/>
                <a:gd name="connsiteY14" fmla="*/ 58185 h 2061176"/>
                <a:gd name="connsiteX15" fmla="*/ 212171 w 295524"/>
                <a:gd name="connsiteY15" fmla="*/ 60715 h 2061176"/>
                <a:gd name="connsiteX16" fmla="*/ 202068 w 295524"/>
                <a:gd name="connsiteY16" fmla="*/ 70834 h 2061176"/>
                <a:gd name="connsiteX17" fmla="*/ 194490 w 295524"/>
                <a:gd name="connsiteY17" fmla="*/ 83483 h 2061176"/>
                <a:gd name="connsiteX18" fmla="*/ 194490 w 295524"/>
                <a:gd name="connsiteY18" fmla="*/ 86012 h 2061176"/>
                <a:gd name="connsiteX19" fmla="*/ 189439 w 295524"/>
                <a:gd name="connsiteY19" fmla="*/ 96132 h 2061176"/>
                <a:gd name="connsiteX20" fmla="*/ 186913 w 295524"/>
                <a:gd name="connsiteY20" fmla="*/ 98661 h 2061176"/>
                <a:gd name="connsiteX21" fmla="*/ 181861 w 295524"/>
                <a:gd name="connsiteY21" fmla="*/ 111310 h 2061176"/>
                <a:gd name="connsiteX22" fmla="*/ 181861 w 295524"/>
                <a:gd name="connsiteY22" fmla="*/ 113840 h 2061176"/>
                <a:gd name="connsiteX23" fmla="*/ 179335 w 295524"/>
                <a:gd name="connsiteY23" fmla="*/ 121429 h 2061176"/>
                <a:gd name="connsiteX24" fmla="*/ 176809 w 295524"/>
                <a:gd name="connsiteY24" fmla="*/ 131548 h 2061176"/>
                <a:gd name="connsiteX25" fmla="*/ 174284 w 295524"/>
                <a:gd name="connsiteY25" fmla="*/ 139138 h 2061176"/>
                <a:gd name="connsiteX26" fmla="*/ 171758 w 295524"/>
                <a:gd name="connsiteY26" fmla="*/ 149257 h 2061176"/>
                <a:gd name="connsiteX27" fmla="*/ 171758 w 295524"/>
                <a:gd name="connsiteY27" fmla="*/ 154316 h 2061176"/>
                <a:gd name="connsiteX28" fmla="*/ 171758 w 295524"/>
                <a:gd name="connsiteY28" fmla="*/ 166965 h 2061176"/>
                <a:gd name="connsiteX29" fmla="*/ 169232 w 295524"/>
                <a:gd name="connsiteY29" fmla="*/ 172025 h 2061176"/>
                <a:gd name="connsiteX30" fmla="*/ 169232 w 295524"/>
                <a:gd name="connsiteY30" fmla="*/ 192263 h 2061176"/>
                <a:gd name="connsiteX31" fmla="*/ 169207 w 295524"/>
                <a:gd name="connsiteY31" fmla="*/ 192269 h 2061176"/>
                <a:gd name="connsiteX32" fmla="*/ 258011 w 295524"/>
                <a:gd name="connsiteY32" fmla="*/ 1995088 h 2061176"/>
                <a:gd name="connsiteX33" fmla="*/ 258426 w 295524"/>
                <a:gd name="connsiteY33" fmla="*/ 1995611 h 2061176"/>
                <a:gd name="connsiteX34" fmla="*/ 260958 w 295524"/>
                <a:gd name="connsiteY34" fmla="*/ 2013263 h 2061176"/>
                <a:gd name="connsiteX35" fmla="*/ 266022 w 295524"/>
                <a:gd name="connsiteY35" fmla="*/ 2030915 h 2061176"/>
                <a:gd name="connsiteX36" fmla="*/ 273207 w 295524"/>
                <a:gd name="connsiteY36" fmla="*/ 2047611 h 2061176"/>
                <a:gd name="connsiteX37" fmla="*/ 119157 w 295524"/>
                <a:gd name="connsiteY37" fmla="*/ 1849349 h 2061176"/>
                <a:gd name="connsiteX38" fmla="*/ 111560 w 295524"/>
                <a:gd name="connsiteY38" fmla="*/ 1836741 h 2061176"/>
                <a:gd name="connsiteX39" fmla="*/ 103964 w 295524"/>
                <a:gd name="connsiteY39" fmla="*/ 1824132 h 2061176"/>
                <a:gd name="connsiteX40" fmla="*/ 98899 w 295524"/>
                <a:gd name="connsiteY40" fmla="*/ 1806480 h 2061176"/>
                <a:gd name="connsiteX41" fmla="*/ 96367 w 295524"/>
                <a:gd name="connsiteY41" fmla="*/ 1791350 h 2061176"/>
                <a:gd name="connsiteX42" fmla="*/ 96367 w 295524"/>
                <a:gd name="connsiteY42" fmla="*/ 1791350 h 2061176"/>
                <a:gd name="connsiteX43" fmla="*/ 0 w 295524"/>
                <a:gd name="connsiteY43" fmla="*/ 230210 h 2061176"/>
                <a:gd name="connsiteX44" fmla="*/ 0 w 295524"/>
                <a:gd name="connsiteY44" fmla="*/ 230210 h 2061176"/>
                <a:gd name="connsiteX45" fmla="*/ 0 w 295524"/>
                <a:gd name="connsiteY45" fmla="*/ 230210 h 2061176"/>
                <a:gd name="connsiteX46" fmla="*/ 0 w 295524"/>
                <a:gd name="connsiteY46" fmla="*/ 215031 h 2061176"/>
                <a:gd name="connsiteX47" fmla="*/ 0 w 295524"/>
                <a:gd name="connsiteY47" fmla="*/ 212501 h 2061176"/>
                <a:gd name="connsiteX48" fmla="*/ 0 w 295524"/>
                <a:gd name="connsiteY48" fmla="*/ 209972 h 2061176"/>
                <a:gd name="connsiteX49" fmla="*/ 0 w 295524"/>
                <a:gd name="connsiteY49" fmla="*/ 199853 h 2061176"/>
                <a:gd name="connsiteX50" fmla="*/ 0 w 295524"/>
                <a:gd name="connsiteY50" fmla="*/ 197323 h 2061176"/>
                <a:gd name="connsiteX51" fmla="*/ 0 w 295524"/>
                <a:gd name="connsiteY51" fmla="*/ 194793 h 2061176"/>
                <a:gd name="connsiteX52" fmla="*/ 2526 w 295524"/>
                <a:gd name="connsiteY52" fmla="*/ 184674 h 2061176"/>
                <a:gd name="connsiteX53" fmla="*/ 2526 w 295524"/>
                <a:gd name="connsiteY53" fmla="*/ 182144 h 2061176"/>
                <a:gd name="connsiteX54" fmla="*/ 5052 w 295524"/>
                <a:gd name="connsiteY54" fmla="*/ 179614 h 2061176"/>
                <a:gd name="connsiteX55" fmla="*/ 5052 w 295524"/>
                <a:gd name="connsiteY55" fmla="*/ 174555 h 2061176"/>
                <a:gd name="connsiteX56" fmla="*/ 5052 w 295524"/>
                <a:gd name="connsiteY56" fmla="*/ 172025 h 2061176"/>
                <a:gd name="connsiteX57" fmla="*/ 7577 w 295524"/>
                <a:gd name="connsiteY57" fmla="*/ 166965 h 2061176"/>
                <a:gd name="connsiteX58" fmla="*/ 7577 w 295524"/>
                <a:gd name="connsiteY58" fmla="*/ 164436 h 2061176"/>
                <a:gd name="connsiteX59" fmla="*/ 10103 w 295524"/>
                <a:gd name="connsiteY59" fmla="*/ 161906 h 2061176"/>
                <a:gd name="connsiteX60" fmla="*/ 12629 w 295524"/>
                <a:gd name="connsiteY60" fmla="*/ 154316 h 2061176"/>
                <a:gd name="connsiteX61" fmla="*/ 12629 w 295524"/>
                <a:gd name="connsiteY61" fmla="*/ 151787 h 2061176"/>
                <a:gd name="connsiteX62" fmla="*/ 15155 w 295524"/>
                <a:gd name="connsiteY62" fmla="*/ 149257 h 2061176"/>
                <a:gd name="connsiteX63" fmla="*/ 17681 w 295524"/>
                <a:gd name="connsiteY63" fmla="*/ 144197 h 2061176"/>
                <a:gd name="connsiteX64" fmla="*/ 20207 w 295524"/>
                <a:gd name="connsiteY64" fmla="*/ 139138 h 2061176"/>
                <a:gd name="connsiteX65" fmla="*/ 22732 w 295524"/>
                <a:gd name="connsiteY65" fmla="*/ 134078 h 2061176"/>
                <a:gd name="connsiteX66" fmla="*/ 27784 w 295524"/>
                <a:gd name="connsiteY66" fmla="*/ 129019 h 2061176"/>
                <a:gd name="connsiteX67" fmla="*/ 30310 w 295524"/>
                <a:gd name="connsiteY67" fmla="*/ 123959 h 2061176"/>
                <a:gd name="connsiteX68" fmla="*/ 32836 w 295524"/>
                <a:gd name="connsiteY68" fmla="*/ 118900 h 2061176"/>
                <a:gd name="connsiteX69" fmla="*/ 35362 w 295524"/>
                <a:gd name="connsiteY69" fmla="*/ 118900 h 2061176"/>
                <a:gd name="connsiteX70" fmla="*/ 37888 w 295524"/>
                <a:gd name="connsiteY70" fmla="*/ 116370 h 2061176"/>
                <a:gd name="connsiteX71" fmla="*/ 40413 w 295524"/>
                <a:gd name="connsiteY71" fmla="*/ 111310 h 2061176"/>
                <a:gd name="connsiteX72" fmla="*/ 42939 w 295524"/>
                <a:gd name="connsiteY72" fmla="*/ 108780 h 2061176"/>
                <a:gd name="connsiteX73" fmla="*/ 45465 w 295524"/>
                <a:gd name="connsiteY73" fmla="*/ 106251 h 2061176"/>
                <a:gd name="connsiteX74" fmla="*/ 47991 w 295524"/>
                <a:gd name="connsiteY74" fmla="*/ 103721 h 2061176"/>
                <a:gd name="connsiteX75" fmla="*/ 50517 w 295524"/>
                <a:gd name="connsiteY75" fmla="*/ 101191 h 2061176"/>
                <a:gd name="connsiteX76" fmla="*/ 53043 w 295524"/>
                <a:gd name="connsiteY76" fmla="*/ 101191 h 2061176"/>
                <a:gd name="connsiteX77" fmla="*/ 53043 w 295524"/>
                <a:gd name="connsiteY77" fmla="*/ 98661 h 2061176"/>
                <a:gd name="connsiteX78" fmla="*/ 58094 w 295524"/>
                <a:gd name="connsiteY78" fmla="*/ 96132 h 2061176"/>
                <a:gd name="connsiteX79" fmla="*/ 60620 w 295524"/>
                <a:gd name="connsiteY79" fmla="*/ 93602 h 2061176"/>
                <a:gd name="connsiteX80" fmla="*/ 60620 w 295524"/>
                <a:gd name="connsiteY80" fmla="*/ 91072 h 2061176"/>
                <a:gd name="connsiteX81" fmla="*/ 63146 w 295524"/>
                <a:gd name="connsiteY81" fmla="*/ 91072 h 2061176"/>
                <a:gd name="connsiteX82" fmla="*/ 68198 w 295524"/>
                <a:gd name="connsiteY82" fmla="*/ 88542 h 2061176"/>
                <a:gd name="connsiteX83" fmla="*/ 70724 w 295524"/>
                <a:gd name="connsiteY83" fmla="*/ 86012 h 2061176"/>
                <a:gd name="connsiteX84" fmla="*/ 73249 w 295524"/>
                <a:gd name="connsiteY84" fmla="*/ 86012 h 2061176"/>
                <a:gd name="connsiteX85" fmla="*/ 73249 w 295524"/>
                <a:gd name="connsiteY85" fmla="*/ 83483 h 2061176"/>
                <a:gd name="connsiteX86" fmla="*/ 78301 w 295524"/>
                <a:gd name="connsiteY86" fmla="*/ 80953 h 2061176"/>
                <a:gd name="connsiteX87" fmla="*/ 80827 w 295524"/>
                <a:gd name="connsiteY87" fmla="*/ 78423 h 2061176"/>
                <a:gd name="connsiteX88" fmla="*/ 83353 w 295524"/>
                <a:gd name="connsiteY88" fmla="*/ 78423 h 2061176"/>
                <a:gd name="connsiteX89" fmla="*/ 85879 w 295524"/>
                <a:gd name="connsiteY89" fmla="*/ 78423 h 2061176"/>
                <a:gd name="connsiteX90" fmla="*/ 90930 w 295524"/>
                <a:gd name="connsiteY90" fmla="*/ 75893 h 2061176"/>
                <a:gd name="connsiteX91" fmla="*/ 93456 w 295524"/>
                <a:gd name="connsiteY91" fmla="*/ 73363 h 2061176"/>
                <a:gd name="connsiteX92" fmla="*/ 95982 w 295524"/>
                <a:gd name="connsiteY92" fmla="*/ 73363 h 2061176"/>
                <a:gd name="connsiteX93" fmla="*/ 101034 w 295524"/>
                <a:gd name="connsiteY93" fmla="*/ 70834 h 2061176"/>
                <a:gd name="connsiteX94" fmla="*/ 106086 w 295524"/>
                <a:gd name="connsiteY94" fmla="*/ 68304 h 2061176"/>
                <a:gd name="connsiteX95" fmla="*/ 295524 w 295524"/>
                <a:gd name="connsiteY95" fmla="*/ 0 h 206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5524" h="2061176">
                  <a:moveTo>
                    <a:pt x="273207" y="2047611"/>
                  </a:moveTo>
                  <a:lnTo>
                    <a:pt x="283747" y="2061176"/>
                  </a:lnTo>
                  <a:cubicBezTo>
                    <a:pt x="278683" y="2056133"/>
                    <a:pt x="276151" y="2053611"/>
                    <a:pt x="273619" y="2048568"/>
                  </a:cubicBezTo>
                  <a:close/>
                  <a:moveTo>
                    <a:pt x="295524" y="0"/>
                  </a:moveTo>
                  <a:cubicBezTo>
                    <a:pt x="290473" y="2530"/>
                    <a:pt x="287947" y="5059"/>
                    <a:pt x="282895" y="7589"/>
                  </a:cubicBezTo>
                  <a:cubicBezTo>
                    <a:pt x="282895" y="7589"/>
                    <a:pt x="282895" y="7589"/>
                    <a:pt x="280369" y="7589"/>
                  </a:cubicBezTo>
                  <a:cubicBezTo>
                    <a:pt x="277843" y="7589"/>
                    <a:pt x="272792" y="10119"/>
                    <a:pt x="270266" y="12649"/>
                  </a:cubicBezTo>
                  <a:cubicBezTo>
                    <a:pt x="267740" y="12649"/>
                    <a:pt x="267740" y="12649"/>
                    <a:pt x="267740" y="12649"/>
                  </a:cubicBezTo>
                  <a:cubicBezTo>
                    <a:pt x="262688" y="15179"/>
                    <a:pt x="260162" y="17708"/>
                    <a:pt x="257637" y="20238"/>
                  </a:cubicBezTo>
                  <a:cubicBezTo>
                    <a:pt x="255111" y="20238"/>
                    <a:pt x="255111" y="20238"/>
                    <a:pt x="255111" y="20238"/>
                  </a:cubicBezTo>
                  <a:cubicBezTo>
                    <a:pt x="252585" y="22768"/>
                    <a:pt x="247533" y="25298"/>
                    <a:pt x="245007" y="27827"/>
                  </a:cubicBezTo>
                  <a:cubicBezTo>
                    <a:pt x="245007" y="30357"/>
                    <a:pt x="242481" y="30357"/>
                    <a:pt x="242481" y="30357"/>
                  </a:cubicBezTo>
                  <a:cubicBezTo>
                    <a:pt x="239956" y="32887"/>
                    <a:pt x="237430" y="35417"/>
                    <a:pt x="232378" y="37947"/>
                  </a:cubicBezTo>
                  <a:cubicBezTo>
                    <a:pt x="229852" y="43006"/>
                    <a:pt x="224801" y="45536"/>
                    <a:pt x="222275" y="48066"/>
                  </a:cubicBezTo>
                  <a:cubicBezTo>
                    <a:pt x="217223" y="53125"/>
                    <a:pt x="214697" y="55655"/>
                    <a:pt x="212171" y="58185"/>
                  </a:cubicBezTo>
                  <a:cubicBezTo>
                    <a:pt x="212171" y="60715"/>
                    <a:pt x="212171" y="60715"/>
                    <a:pt x="212171" y="60715"/>
                  </a:cubicBezTo>
                  <a:cubicBezTo>
                    <a:pt x="209645" y="63244"/>
                    <a:pt x="207120" y="68304"/>
                    <a:pt x="202068" y="70834"/>
                  </a:cubicBezTo>
                  <a:cubicBezTo>
                    <a:pt x="199542" y="75893"/>
                    <a:pt x="197016" y="80953"/>
                    <a:pt x="194490" y="83483"/>
                  </a:cubicBezTo>
                  <a:cubicBezTo>
                    <a:pt x="194490" y="83483"/>
                    <a:pt x="194490" y="86012"/>
                    <a:pt x="194490" y="86012"/>
                  </a:cubicBezTo>
                  <a:cubicBezTo>
                    <a:pt x="191965" y="88542"/>
                    <a:pt x="189439" y="93602"/>
                    <a:pt x="189439" y="96132"/>
                  </a:cubicBezTo>
                  <a:cubicBezTo>
                    <a:pt x="189439" y="98661"/>
                    <a:pt x="186913" y="98661"/>
                    <a:pt x="186913" y="98661"/>
                  </a:cubicBezTo>
                  <a:cubicBezTo>
                    <a:pt x="186913" y="103721"/>
                    <a:pt x="184387" y="106251"/>
                    <a:pt x="181861" y="111310"/>
                  </a:cubicBezTo>
                  <a:cubicBezTo>
                    <a:pt x="181861" y="111310"/>
                    <a:pt x="181861" y="111310"/>
                    <a:pt x="181861" y="113840"/>
                  </a:cubicBezTo>
                  <a:cubicBezTo>
                    <a:pt x="181861" y="116370"/>
                    <a:pt x="179335" y="118900"/>
                    <a:pt x="179335" y="121429"/>
                  </a:cubicBezTo>
                  <a:cubicBezTo>
                    <a:pt x="179335" y="123959"/>
                    <a:pt x="176809" y="129019"/>
                    <a:pt x="176809" y="131548"/>
                  </a:cubicBezTo>
                  <a:cubicBezTo>
                    <a:pt x="176809" y="134078"/>
                    <a:pt x="174284" y="136608"/>
                    <a:pt x="174284" y="139138"/>
                  </a:cubicBezTo>
                  <a:cubicBezTo>
                    <a:pt x="174284" y="141668"/>
                    <a:pt x="174284" y="144197"/>
                    <a:pt x="171758" y="149257"/>
                  </a:cubicBezTo>
                  <a:cubicBezTo>
                    <a:pt x="171758" y="151787"/>
                    <a:pt x="171758" y="154316"/>
                    <a:pt x="171758" y="154316"/>
                  </a:cubicBezTo>
                  <a:cubicBezTo>
                    <a:pt x="171758" y="159376"/>
                    <a:pt x="171758" y="164436"/>
                    <a:pt x="171758" y="166965"/>
                  </a:cubicBezTo>
                  <a:cubicBezTo>
                    <a:pt x="169232" y="169495"/>
                    <a:pt x="169232" y="172025"/>
                    <a:pt x="169232" y="172025"/>
                  </a:cubicBezTo>
                  <a:cubicBezTo>
                    <a:pt x="169232" y="179614"/>
                    <a:pt x="169232" y="184674"/>
                    <a:pt x="169232" y="192263"/>
                  </a:cubicBezTo>
                  <a:lnTo>
                    <a:pt x="169207" y="192269"/>
                  </a:lnTo>
                  <a:lnTo>
                    <a:pt x="258011" y="1995088"/>
                  </a:lnTo>
                  <a:lnTo>
                    <a:pt x="258426" y="1995611"/>
                  </a:lnTo>
                  <a:cubicBezTo>
                    <a:pt x="258426" y="2000654"/>
                    <a:pt x="260958" y="2008220"/>
                    <a:pt x="260958" y="2013263"/>
                  </a:cubicBezTo>
                  <a:cubicBezTo>
                    <a:pt x="263490" y="2020828"/>
                    <a:pt x="263490" y="2025872"/>
                    <a:pt x="266022" y="2030915"/>
                  </a:cubicBezTo>
                  <a:lnTo>
                    <a:pt x="273207" y="2047611"/>
                  </a:lnTo>
                  <a:lnTo>
                    <a:pt x="119157" y="1849349"/>
                  </a:lnTo>
                  <a:cubicBezTo>
                    <a:pt x="116624" y="1846828"/>
                    <a:pt x="114092" y="1841784"/>
                    <a:pt x="111560" y="1836741"/>
                  </a:cubicBezTo>
                  <a:cubicBezTo>
                    <a:pt x="109028" y="1831697"/>
                    <a:pt x="106496" y="1829175"/>
                    <a:pt x="103964" y="1824132"/>
                  </a:cubicBezTo>
                  <a:cubicBezTo>
                    <a:pt x="101431" y="1819088"/>
                    <a:pt x="101431" y="1814045"/>
                    <a:pt x="98899" y="1806480"/>
                  </a:cubicBezTo>
                  <a:lnTo>
                    <a:pt x="96367" y="1791350"/>
                  </a:lnTo>
                  <a:lnTo>
                    <a:pt x="96367" y="1791350"/>
                  </a:lnTo>
                  <a:lnTo>
                    <a:pt x="0" y="230210"/>
                  </a:lnTo>
                  <a:lnTo>
                    <a:pt x="0" y="230210"/>
                  </a:lnTo>
                  <a:lnTo>
                    <a:pt x="0" y="230210"/>
                  </a:lnTo>
                  <a:lnTo>
                    <a:pt x="0" y="215031"/>
                  </a:lnTo>
                  <a:cubicBezTo>
                    <a:pt x="0" y="215031"/>
                    <a:pt x="0" y="215031"/>
                    <a:pt x="0" y="212501"/>
                  </a:cubicBezTo>
                  <a:cubicBezTo>
                    <a:pt x="0" y="212501"/>
                    <a:pt x="0" y="209972"/>
                    <a:pt x="0" y="209972"/>
                  </a:cubicBezTo>
                  <a:cubicBezTo>
                    <a:pt x="0" y="207442"/>
                    <a:pt x="0" y="202382"/>
                    <a:pt x="0" y="199853"/>
                  </a:cubicBezTo>
                  <a:cubicBezTo>
                    <a:pt x="0" y="199853"/>
                    <a:pt x="0" y="197323"/>
                    <a:pt x="0" y="197323"/>
                  </a:cubicBezTo>
                  <a:cubicBezTo>
                    <a:pt x="0" y="197323"/>
                    <a:pt x="0" y="194793"/>
                    <a:pt x="0" y="194793"/>
                  </a:cubicBezTo>
                  <a:cubicBezTo>
                    <a:pt x="2526" y="192263"/>
                    <a:pt x="2526" y="187204"/>
                    <a:pt x="2526" y="184674"/>
                  </a:cubicBezTo>
                  <a:cubicBezTo>
                    <a:pt x="2526" y="184674"/>
                    <a:pt x="2526" y="184674"/>
                    <a:pt x="2526" y="182144"/>
                  </a:cubicBezTo>
                  <a:cubicBezTo>
                    <a:pt x="2526" y="182144"/>
                    <a:pt x="2526" y="179614"/>
                    <a:pt x="5052" y="179614"/>
                  </a:cubicBezTo>
                  <a:cubicBezTo>
                    <a:pt x="5052" y="177084"/>
                    <a:pt x="5052" y="177084"/>
                    <a:pt x="5052" y="174555"/>
                  </a:cubicBezTo>
                  <a:cubicBezTo>
                    <a:pt x="5052" y="174555"/>
                    <a:pt x="5052" y="172025"/>
                    <a:pt x="5052" y="172025"/>
                  </a:cubicBezTo>
                  <a:cubicBezTo>
                    <a:pt x="7577" y="169495"/>
                    <a:pt x="7577" y="169495"/>
                    <a:pt x="7577" y="166965"/>
                  </a:cubicBezTo>
                  <a:cubicBezTo>
                    <a:pt x="7577" y="166965"/>
                    <a:pt x="7577" y="164436"/>
                    <a:pt x="7577" y="164436"/>
                  </a:cubicBezTo>
                  <a:cubicBezTo>
                    <a:pt x="10103" y="164436"/>
                    <a:pt x="10103" y="161906"/>
                    <a:pt x="10103" y="161906"/>
                  </a:cubicBezTo>
                  <a:cubicBezTo>
                    <a:pt x="10103" y="159376"/>
                    <a:pt x="10103" y="156846"/>
                    <a:pt x="12629" y="154316"/>
                  </a:cubicBezTo>
                  <a:cubicBezTo>
                    <a:pt x="12629" y="154316"/>
                    <a:pt x="12629" y="151787"/>
                    <a:pt x="12629" y="151787"/>
                  </a:cubicBezTo>
                  <a:cubicBezTo>
                    <a:pt x="12629" y="151787"/>
                    <a:pt x="15155" y="151787"/>
                    <a:pt x="15155" y="149257"/>
                  </a:cubicBezTo>
                  <a:cubicBezTo>
                    <a:pt x="15155" y="146727"/>
                    <a:pt x="17681" y="146727"/>
                    <a:pt x="17681" y="144197"/>
                  </a:cubicBezTo>
                  <a:cubicBezTo>
                    <a:pt x="17681" y="141668"/>
                    <a:pt x="20207" y="141668"/>
                    <a:pt x="20207" y="139138"/>
                  </a:cubicBezTo>
                  <a:cubicBezTo>
                    <a:pt x="22732" y="136608"/>
                    <a:pt x="22732" y="134078"/>
                    <a:pt x="22732" y="134078"/>
                  </a:cubicBezTo>
                  <a:cubicBezTo>
                    <a:pt x="25258" y="131548"/>
                    <a:pt x="25258" y="131548"/>
                    <a:pt x="27784" y="129019"/>
                  </a:cubicBezTo>
                  <a:cubicBezTo>
                    <a:pt x="27784" y="126489"/>
                    <a:pt x="27784" y="126489"/>
                    <a:pt x="30310" y="123959"/>
                  </a:cubicBezTo>
                  <a:cubicBezTo>
                    <a:pt x="30310" y="121429"/>
                    <a:pt x="32836" y="121429"/>
                    <a:pt x="32836" y="118900"/>
                  </a:cubicBezTo>
                  <a:cubicBezTo>
                    <a:pt x="35362" y="118900"/>
                    <a:pt x="35362" y="118900"/>
                    <a:pt x="35362" y="118900"/>
                  </a:cubicBezTo>
                  <a:cubicBezTo>
                    <a:pt x="35362" y="116370"/>
                    <a:pt x="35362" y="116370"/>
                    <a:pt x="37888" y="116370"/>
                  </a:cubicBezTo>
                  <a:cubicBezTo>
                    <a:pt x="37888" y="113840"/>
                    <a:pt x="40413" y="113840"/>
                    <a:pt x="40413" y="111310"/>
                  </a:cubicBezTo>
                  <a:cubicBezTo>
                    <a:pt x="40413" y="111310"/>
                    <a:pt x="42939" y="111310"/>
                    <a:pt x="42939" y="108780"/>
                  </a:cubicBezTo>
                  <a:cubicBezTo>
                    <a:pt x="42939" y="108780"/>
                    <a:pt x="42939" y="108780"/>
                    <a:pt x="45465" y="106251"/>
                  </a:cubicBezTo>
                  <a:cubicBezTo>
                    <a:pt x="45465" y="106251"/>
                    <a:pt x="47991" y="103721"/>
                    <a:pt x="47991" y="103721"/>
                  </a:cubicBezTo>
                  <a:cubicBezTo>
                    <a:pt x="50517" y="101191"/>
                    <a:pt x="50517" y="101191"/>
                    <a:pt x="50517" y="101191"/>
                  </a:cubicBezTo>
                  <a:cubicBezTo>
                    <a:pt x="50517" y="101191"/>
                    <a:pt x="53043" y="101191"/>
                    <a:pt x="53043" y="101191"/>
                  </a:cubicBezTo>
                  <a:cubicBezTo>
                    <a:pt x="53043" y="98661"/>
                    <a:pt x="53043" y="98661"/>
                    <a:pt x="53043" y="98661"/>
                  </a:cubicBezTo>
                  <a:cubicBezTo>
                    <a:pt x="55568" y="98661"/>
                    <a:pt x="55568" y="96132"/>
                    <a:pt x="58094" y="96132"/>
                  </a:cubicBezTo>
                  <a:cubicBezTo>
                    <a:pt x="58094" y="93602"/>
                    <a:pt x="60620" y="93602"/>
                    <a:pt x="60620" y="93602"/>
                  </a:cubicBezTo>
                  <a:cubicBezTo>
                    <a:pt x="60620" y="93602"/>
                    <a:pt x="60620" y="91072"/>
                    <a:pt x="60620" y="91072"/>
                  </a:cubicBezTo>
                  <a:cubicBezTo>
                    <a:pt x="63146" y="91072"/>
                    <a:pt x="63146" y="91072"/>
                    <a:pt x="63146" y="91072"/>
                  </a:cubicBezTo>
                  <a:cubicBezTo>
                    <a:pt x="63146" y="91072"/>
                    <a:pt x="65672" y="88542"/>
                    <a:pt x="68198" y="88542"/>
                  </a:cubicBezTo>
                  <a:cubicBezTo>
                    <a:pt x="68198" y="86012"/>
                    <a:pt x="70724" y="86012"/>
                    <a:pt x="70724" y="86012"/>
                  </a:cubicBezTo>
                  <a:cubicBezTo>
                    <a:pt x="70724" y="86012"/>
                    <a:pt x="70724" y="86012"/>
                    <a:pt x="73249" y="86012"/>
                  </a:cubicBezTo>
                  <a:cubicBezTo>
                    <a:pt x="73249" y="83483"/>
                    <a:pt x="73249" y="83483"/>
                    <a:pt x="73249" y="83483"/>
                  </a:cubicBezTo>
                  <a:cubicBezTo>
                    <a:pt x="75775" y="83483"/>
                    <a:pt x="78301" y="80953"/>
                    <a:pt x="78301" y="80953"/>
                  </a:cubicBezTo>
                  <a:cubicBezTo>
                    <a:pt x="80827" y="80953"/>
                    <a:pt x="80827" y="80953"/>
                    <a:pt x="80827" y="78423"/>
                  </a:cubicBezTo>
                  <a:cubicBezTo>
                    <a:pt x="83353" y="78423"/>
                    <a:pt x="83353" y="78423"/>
                    <a:pt x="83353" y="78423"/>
                  </a:cubicBezTo>
                  <a:cubicBezTo>
                    <a:pt x="83353" y="78423"/>
                    <a:pt x="83353" y="78423"/>
                    <a:pt x="85879" y="78423"/>
                  </a:cubicBezTo>
                  <a:cubicBezTo>
                    <a:pt x="85879" y="75893"/>
                    <a:pt x="88404" y="75893"/>
                    <a:pt x="90930" y="75893"/>
                  </a:cubicBezTo>
                  <a:cubicBezTo>
                    <a:pt x="90930" y="73363"/>
                    <a:pt x="93456" y="73363"/>
                    <a:pt x="93456" y="73363"/>
                  </a:cubicBezTo>
                  <a:cubicBezTo>
                    <a:pt x="93456" y="73363"/>
                    <a:pt x="93456" y="73363"/>
                    <a:pt x="95982" y="73363"/>
                  </a:cubicBezTo>
                  <a:cubicBezTo>
                    <a:pt x="98508" y="70834"/>
                    <a:pt x="98508" y="70834"/>
                    <a:pt x="101034" y="70834"/>
                  </a:cubicBezTo>
                  <a:cubicBezTo>
                    <a:pt x="103560" y="70834"/>
                    <a:pt x="103560" y="68304"/>
                    <a:pt x="106086" y="68304"/>
                  </a:cubicBezTo>
                  <a:cubicBezTo>
                    <a:pt x="169232" y="45536"/>
                    <a:pt x="232378" y="22768"/>
                    <a:pt x="295524" y="0"/>
                  </a:cubicBezTo>
                  <a:close/>
                </a:path>
              </a:pathLst>
            </a:custGeom>
            <a:solidFill>
              <a:srgbClr val="0070C0"/>
            </a:solidFill>
            <a:ln>
              <a:noFill/>
            </a:ln>
          </p:spPr>
          <p:txBody>
            <a:bodyPr/>
            <a:lstStyle/>
            <a:p>
              <a:pPr>
                <a:defRPr/>
              </a:pPr>
              <a:endParaRPr lang="zh-CN" altLang="en-US" dirty="0">
                <a:latin typeface="+mn-lt"/>
                <a:ea typeface="+mn-ea"/>
              </a:endParaRPr>
            </a:p>
          </p:txBody>
        </p:sp>
        <p:sp>
          <p:nvSpPr>
            <p:cNvPr id="14" name="Freeform 58"/>
            <p:cNvSpPr/>
            <p:nvPr/>
          </p:nvSpPr>
          <p:spPr bwMode="auto">
            <a:xfrm>
              <a:off x="4171524" y="2299476"/>
              <a:ext cx="1431580" cy="2332073"/>
            </a:xfrm>
            <a:custGeom>
              <a:avLst/>
              <a:gdLst>
                <a:gd name="T0" fmla="*/ 533 w 566"/>
                <a:gd name="T1" fmla="*/ 36 h 922"/>
                <a:gd name="T2" fmla="*/ 562 w 566"/>
                <a:gd name="T3" fmla="*/ 74 h 922"/>
                <a:gd name="T4" fmla="*/ 528 w 566"/>
                <a:gd name="T5" fmla="*/ 691 h 922"/>
                <a:gd name="T6" fmla="*/ 510 w 566"/>
                <a:gd name="T7" fmla="*/ 732 h 922"/>
                <a:gd name="T8" fmla="*/ 473 w 566"/>
                <a:gd name="T9" fmla="*/ 755 h 922"/>
                <a:gd name="T10" fmla="*/ 446 w 566"/>
                <a:gd name="T11" fmla="*/ 792 h 922"/>
                <a:gd name="T12" fmla="*/ 388 w 566"/>
                <a:gd name="T13" fmla="*/ 852 h 922"/>
                <a:gd name="T14" fmla="*/ 327 w 566"/>
                <a:gd name="T15" fmla="*/ 894 h 922"/>
                <a:gd name="T16" fmla="*/ 285 w 566"/>
                <a:gd name="T17" fmla="*/ 918 h 922"/>
                <a:gd name="T18" fmla="*/ 275 w 566"/>
                <a:gd name="T19" fmla="*/ 922 h 922"/>
                <a:gd name="T20" fmla="*/ 270 w 566"/>
                <a:gd name="T21" fmla="*/ 920 h 922"/>
                <a:gd name="T22" fmla="*/ 267 w 566"/>
                <a:gd name="T23" fmla="*/ 915 h 922"/>
                <a:gd name="T24" fmla="*/ 269 w 566"/>
                <a:gd name="T25" fmla="*/ 909 h 922"/>
                <a:gd name="T26" fmla="*/ 303 w 566"/>
                <a:gd name="T27" fmla="*/ 872 h 922"/>
                <a:gd name="T28" fmla="*/ 338 w 566"/>
                <a:gd name="T29" fmla="*/ 811 h 922"/>
                <a:gd name="T30" fmla="*/ 109 w 566"/>
                <a:gd name="T31" fmla="*/ 838 h 922"/>
                <a:gd name="T32" fmla="*/ 59 w 566"/>
                <a:gd name="T33" fmla="*/ 833 h 922"/>
                <a:gd name="T34" fmla="*/ 35 w 566"/>
                <a:gd name="T35" fmla="*/ 794 h 922"/>
                <a:gd name="T36" fmla="*/ 6 w 566"/>
                <a:gd name="T37" fmla="*/ 47 h 922"/>
                <a:gd name="T38" fmla="*/ 50 w 566"/>
                <a:gd name="T39" fmla="*/ 5 h 922"/>
                <a:gd name="T40" fmla="*/ 511 w 566"/>
                <a:gd name="T41" fmla="*/ 29 h 922"/>
                <a:gd name="T42" fmla="*/ 509 w 566"/>
                <a:gd name="T43" fmla="*/ 54 h 922"/>
                <a:gd name="T44" fmla="*/ 71 w 566"/>
                <a:gd name="T45" fmla="*/ 31 h 922"/>
                <a:gd name="T46" fmla="*/ 50 w 566"/>
                <a:gd name="T47" fmla="*/ 38 h 922"/>
                <a:gd name="T48" fmla="*/ 35 w 566"/>
                <a:gd name="T49" fmla="*/ 52 h 922"/>
                <a:gd name="T50" fmla="*/ 28 w 566"/>
                <a:gd name="T51" fmla="*/ 71 h 922"/>
                <a:gd name="T52" fmla="*/ 58 w 566"/>
                <a:gd name="T53" fmla="*/ 789 h 922"/>
                <a:gd name="T54" fmla="*/ 62 w 566"/>
                <a:gd name="T55" fmla="*/ 803 h 922"/>
                <a:gd name="T56" fmla="*/ 73 w 566"/>
                <a:gd name="T57" fmla="*/ 814 h 922"/>
                <a:gd name="T58" fmla="*/ 89 w 566"/>
                <a:gd name="T59" fmla="*/ 819 h 922"/>
                <a:gd name="T60" fmla="*/ 109 w 566"/>
                <a:gd name="T61" fmla="*/ 818 h 922"/>
                <a:gd name="T62" fmla="*/ 359 w 566"/>
                <a:gd name="T63" fmla="*/ 762 h 922"/>
                <a:gd name="T64" fmla="*/ 362 w 566"/>
                <a:gd name="T65" fmla="*/ 763 h 922"/>
                <a:gd name="T66" fmla="*/ 365 w 566"/>
                <a:gd name="T67" fmla="*/ 766 h 922"/>
                <a:gd name="T68" fmla="*/ 366 w 566"/>
                <a:gd name="T69" fmla="*/ 769 h 922"/>
                <a:gd name="T70" fmla="*/ 360 w 566"/>
                <a:gd name="T71" fmla="*/ 796 h 922"/>
                <a:gd name="T72" fmla="*/ 336 w 566"/>
                <a:gd name="T73" fmla="*/ 852 h 922"/>
                <a:gd name="T74" fmla="*/ 323 w 566"/>
                <a:gd name="T75" fmla="*/ 878 h 922"/>
                <a:gd name="T76" fmla="*/ 341 w 566"/>
                <a:gd name="T77" fmla="*/ 866 h 922"/>
                <a:gd name="T78" fmla="*/ 381 w 566"/>
                <a:gd name="T79" fmla="*/ 837 h 922"/>
                <a:gd name="T80" fmla="*/ 437 w 566"/>
                <a:gd name="T81" fmla="*/ 779 h 922"/>
                <a:gd name="T82" fmla="*/ 460 w 566"/>
                <a:gd name="T83" fmla="*/ 742 h 922"/>
                <a:gd name="T84" fmla="*/ 463 w 566"/>
                <a:gd name="T85" fmla="*/ 739 h 922"/>
                <a:gd name="T86" fmla="*/ 474 w 566"/>
                <a:gd name="T87" fmla="*/ 736 h 922"/>
                <a:gd name="T88" fmla="*/ 489 w 566"/>
                <a:gd name="T89" fmla="*/ 730 h 922"/>
                <a:gd name="T90" fmla="*/ 501 w 566"/>
                <a:gd name="T91" fmla="*/ 720 h 922"/>
                <a:gd name="T92" fmla="*/ 509 w 566"/>
                <a:gd name="T93" fmla="*/ 708 h 922"/>
                <a:gd name="T94" fmla="*/ 512 w 566"/>
                <a:gd name="T95" fmla="*/ 694 h 922"/>
                <a:gd name="T96" fmla="*/ 547 w 566"/>
                <a:gd name="T97" fmla="*/ 92 h 922"/>
                <a:gd name="T98" fmla="*/ 543 w 566"/>
                <a:gd name="T99" fmla="*/ 76 h 922"/>
                <a:gd name="T100" fmla="*/ 533 w 566"/>
                <a:gd name="T101" fmla="*/ 63 h 922"/>
                <a:gd name="T102" fmla="*/ 518 w 566"/>
                <a:gd name="T103" fmla="*/ 55 h 922"/>
                <a:gd name="T104" fmla="*/ 510 w 566"/>
                <a:gd name="T105" fmla="*/ 41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6" h="922">
                  <a:moveTo>
                    <a:pt x="511" y="29"/>
                  </a:moveTo>
                  <a:cubicBezTo>
                    <a:pt x="519" y="30"/>
                    <a:pt x="526" y="32"/>
                    <a:pt x="533" y="36"/>
                  </a:cubicBezTo>
                  <a:cubicBezTo>
                    <a:pt x="540" y="40"/>
                    <a:pt x="546" y="45"/>
                    <a:pt x="551" y="52"/>
                  </a:cubicBezTo>
                  <a:cubicBezTo>
                    <a:pt x="556" y="58"/>
                    <a:pt x="560" y="66"/>
                    <a:pt x="562" y="74"/>
                  </a:cubicBezTo>
                  <a:cubicBezTo>
                    <a:pt x="565" y="82"/>
                    <a:pt x="566" y="92"/>
                    <a:pt x="565" y="101"/>
                  </a:cubicBezTo>
                  <a:cubicBezTo>
                    <a:pt x="528" y="691"/>
                    <a:pt x="528" y="691"/>
                    <a:pt x="528" y="691"/>
                  </a:cubicBezTo>
                  <a:cubicBezTo>
                    <a:pt x="527" y="698"/>
                    <a:pt x="526" y="706"/>
                    <a:pt x="522" y="713"/>
                  </a:cubicBezTo>
                  <a:cubicBezTo>
                    <a:pt x="519" y="719"/>
                    <a:pt x="515" y="726"/>
                    <a:pt x="510" y="732"/>
                  </a:cubicBezTo>
                  <a:cubicBezTo>
                    <a:pt x="505" y="737"/>
                    <a:pt x="500" y="742"/>
                    <a:pt x="493" y="746"/>
                  </a:cubicBezTo>
                  <a:cubicBezTo>
                    <a:pt x="487" y="750"/>
                    <a:pt x="480" y="753"/>
                    <a:pt x="473" y="755"/>
                  </a:cubicBezTo>
                  <a:cubicBezTo>
                    <a:pt x="469" y="756"/>
                    <a:pt x="469" y="756"/>
                    <a:pt x="469" y="756"/>
                  </a:cubicBezTo>
                  <a:cubicBezTo>
                    <a:pt x="463" y="769"/>
                    <a:pt x="455" y="781"/>
                    <a:pt x="446" y="792"/>
                  </a:cubicBezTo>
                  <a:cubicBezTo>
                    <a:pt x="437" y="804"/>
                    <a:pt x="428" y="814"/>
                    <a:pt x="418" y="824"/>
                  </a:cubicBezTo>
                  <a:cubicBezTo>
                    <a:pt x="408" y="834"/>
                    <a:pt x="398" y="843"/>
                    <a:pt x="388" y="852"/>
                  </a:cubicBezTo>
                  <a:cubicBezTo>
                    <a:pt x="377" y="860"/>
                    <a:pt x="367" y="868"/>
                    <a:pt x="357" y="875"/>
                  </a:cubicBezTo>
                  <a:cubicBezTo>
                    <a:pt x="346" y="882"/>
                    <a:pt x="336" y="889"/>
                    <a:pt x="327" y="894"/>
                  </a:cubicBezTo>
                  <a:cubicBezTo>
                    <a:pt x="318" y="900"/>
                    <a:pt x="309" y="905"/>
                    <a:pt x="302" y="909"/>
                  </a:cubicBezTo>
                  <a:cubicBezTo>
                    <a:pt x="295" y="913"/>
                    <a:pt x="289" y="916"/>
                    <a:pt x="285" y="918"/>
                  </a:cubicBezTo>
                  <a:cubicBezTo>
                    <a:pt x="281" y="920"/>
                    <a:pt x="278" y="921"/>
                    <a:pt x="278" y="921"/>
                  </a:cubicBezTo>
                  <a:cubicBezTo>
                    <a:pt x="277" y="921"/>
                    <a:pt x="276" y="922"/>
                    <a:pt x="275" y="922"/>
                  </a:cubicBezTo>
                  <a:cubicBezTo>
                    <a:pt x="273" y="922"/>
                    <a:pt x="273" y="922"/>
                    <a:pt x="272" y="921"/>
                  </a:cubicBezTo>
                  <a:cubicBezTo>
                    <a:pt x="271" y="921"/>
                    <a:pt x="270" y="921"/>
                    <a:pt x="270" y="920"/>
                  </a:cubicBezTo>
                  <a:cubicBezTo>
                    <a:pt x="269" y="920"/>
                    <a:pt x="268" y="919"/>
                    <a:pt x="268" y="918"/>
                  </a:cubicBezTo>
                  <a:cubicBezTo>
                    <a:pt x="268" y="917"/>
                    <a:pt x="267" y="916"/>
                    <a:pt x="267" y="915"/>
                  </a:cubicBezTo>
                  <a:cubicBezTo>
                    <a:pt x="267" y="914"/>
                    <a:pt x="268" y="913"/>
                    <a:pt x="268" y="912"/>
                  </a:cubicBezTo>
                  <a:cubicBezTo>
                    <a:pt x="268" y="911"/>
                    <a:pt x="269" y="910"/>
                    <a:pt x="269" y="909"/>
                  </a:cubicBezTo>
                  <a:cubicBezTo>
                    <a:pt x="270" y="908"/>
                    <a:pt x="271" y="907"/>
                    <a:pt x="272" y="906"/>
                  </a:cubicBezTo>
                  <a:cubicBezTo>
                    <a:pt x="284" y="895"/>
                    <a:pt x="294" y="883"/>
                    <a:pt x="303" y="872"/>
                  </a:cubicBezTo>
                  <a:cubicBezTo>
                    <a:pt x="312" y="861"/>
                    <a:pt x="319" y="851"/>
                    <a:pt x="324" y="841"/>
                  </a:cubicBezTo>
                  <a:cubicBezTo>
                    <a:pt x="330" y="830"/>
                    <a:pt x="335" y="820"/>
                    <a:pt x="338" y="811"/>
                  </a:cubicBezTo>
                  <a:cubicBezTo>
                    <a:pt x="342" y="802"/>
                    <a:pt x="344" y="792"/>
                    <a:pt x="346" y="784"/>
                  </a:cubicBezTo>
                  <a:cubicBezTo>
                    <a:pt x="109" y="838"/>
                    <a:pt x="109" y="838"/>
                    <a:pt x="109" y="838"/>
                  </a:cubicBezTo>
                  <a:cubicBezTo>
                    <a:pt x="100" y="841"/>
                    <a:pt x="91" y="841"/>
                    <a:pt x="82" y="840"/>
                  </a:cubicBezTo>
                  <a:cubicBezTo>
                    <a:pt x="74" y="839"/>
                    <a:pt x="66" y="837"/>
                    <a:pt x="59" y="833"/>
                  </a:cubicBezTo>
                  <a:cubicBezTo>
                    <a:pt x="52" y="829"/>
                    <a:pt x="47" y="823"/>
                    <a:pt x="43" y="817"/>
                  </a:cubicBezTo>
                  <a:cubicBezTo>
                    <a:pt x="38" y="810"/>
                    <a:pt x="36" y="803"/>
                    <a:pt x="35" y="794"/>
                  </a:cubicBezTo>
                  <a:cubicBezTo>
                    <a:pt x="0" y="81"/>
                    <a:pt x="0" y="81"/>
                    <a:pt x="0" y="81"/>
                  </a:cubicBezTo>
                  <a:cubicBezTo>
                    <a:pt x="0" y="69"/>
                    <a:pt x="2" y="57"/>
                    <a:pt x="6" y="47"/>
                  </a:cubicBezTo>
                  <a:cubicBezTo>
                    <a:pt x="10" y="37"/>
                    <a:pt x="16" y="29"/>
                    <a:pt x="24" y="21"/>
                  </a:cubicBezTo>
                  <a:cubicBezTo>
                    <a:pt x="31" y="14"/>
                    <a:pt x="40" y="9"/>
                    <a:pt x="50" y="5"/>
                  </a:cubicBezTo>
                  <a:cubicBezTo>
                    <a:pt x="60" y="2"/>
                    <a:pt x="71" y="0"/>
                    <a:pt x="82" y="1"/>
                  </a:cubicBezTo>
                  <a:cubicBezTo>
                    <a:pt x="511" y="29"/>
                    <a:pt x="511" y="29"/>
                    <a:pt x="511" y="29"/>
                  </a:cubicBezTo>
                  <a:cubicBezTo>
                    <a:pt x="510" y="41"/>
                    <a:pt x="510" y="41"/>
                    <a:pt x="510" y="41"/>
                  </a:cubicBezTo>
                  <a:cubicBezTo>
                    <a:pt x="509" y="54"/>
                    <a:pt x="509" y="54"/>
                    <a:pt x="509" y="54"/>
                  </a:cubicBezTo>
                  <a:cubicBezTo>
                    <a:pt x="83" y="30"/>
                    <a:pt x="83" y="30"/>
                    <a:pt x="83" y="30"/>
                  </a:cubicBezTo>
                  <a:cubicBezTo>
                    <a:pt x="79" y="30"/>
                    <a:pt x="75" y="30"/>
                    <a:pt x="71" y="31"/>
                  </a:cubicBezTo>
                  <a:cubicBezTo>
                    <a:pt x="67" y="31"/>
                    <a:pt x="64" y="32"/>
                    <a:pt x="60" y="33"/>
                  </a:cubicBezTo>
                  <a:cubicBezTo>
                    <a:pt x="57" y="35"/>
                    <a:pt x="53" y="36"/>
                    <a:pt x="50" y="38"/>
                  </a:cubicBezTo>
                  <a:cubicBezTo>
                    <a:pt x="47" y="40"/>
                    <a:pt x="44" y="42"/>
                    <a:pt x="42" y="45"/>
                  </a:cubicBezTo>
                  <a:cubicBezTo>
                    <a:pt x="39" y="47"/>
                    <a:pt x="37" y="50"/>
                    <a:pt x="35" y="52"/>
                  </a:cubicBezTo>
                  <a:cubicBezTo>
                    <a:pt x="33" y="55"/>
                    <a:pt x="32" y="58"/>
                    <a:pt x="30" y="61"/>
                  </a:cubicBezTo>
                  <a:cubicBezTo>
                    <a:pt x="29" y="64"/>
                    <a:pt x="28" y="68"/>
                    <a:pt x="28" y="71"/>
                  </a:cubicBezTo>
                  <a:cubicBezTo>
                    <a:pt x="27" y="74"/>
                    <a:pt x="27" y="78"/>
                    <a:pt x="27" y="82"/>
                  </a:cubicBezTo>
                  <a:cubicBezTo>
                    <a:pt x="58" y="789"/>
                    <a:pt x="58" y="789"/>
                    <a:pt x="58" y="789"/>
                  </a:cubicBezTo>
                  <a:cubicBezTo>
                    <a:pt x="58" y="792"/>
                    <a:pt x="58" y="794"/>
                    <a:pt x="59" y="797"/>
                  </a:cubicBezTo>
                  <a:cubicBezTo>
                    <a:pt x="60" y="799"/>
                    <a:pt x="61" y="801"/>
                    <a:pt x="62" y="803"/>
                  </a:cubicBezTo>
                  <a:cubicBezTo>
                    <a:pt x="63" y="805"/>
                    <a:pt x="65" y="807"/>
                    <a:pt x="67" y="809"/>
                  </a:cubicBezTo>
                  <a:cubicBezTo>
                    <a:pt x="69" y="811"/>
                    <a:pt x="71" y="812"/>
                    <a:pt x="73" y="814"/>
                  </a:cubicBezTo>
                  <a:cubicBezTo>
                    <a:pt x="75" y="815"/>
                    <a:pt x="78" y="816"/>
                    <a:pt x="81" y="817"/>
                  </a:cubicBezTo>
                  <a:cubicBezTo>
                    <a:pt x="83" y="818"/>
                    <a:pt x="86" y="819"/>
                    <a:pt x="89" y="819"/>
                  </a:cubicBezTo>
                  <a:cubicBezTo>
                    <a:pt x="92" y="819"/>
                    <a:pt x="95" y="819"/>
                    <a:pt x="99" y="819"/>
                  </a:cubicBezTo>
                  <a:cubicBezTo>
                    <a:pt x="102" y="819"/>
                    <a:pt x="105" y="819"/>
                    <a:pt x="109" y="818"/>
                  </a:cubicBezTo>
                  <a:cubicBezTo>
                    <a:pt x="357" y="763"/>
                    <a:pt x="357" y="763"/>
                    <a:pt x="357" y="763"/>
                  </a:cubicBezTo>
                  <a:cubicBezTo>
                    <a:pt x="358" y="762"/>
                    <a:pt x="358" y="762"/>
                    <a:pt x="359" y="762"/>
                  </a:cubicBezTo>
                  <a:cubicBezTo>
                    <a:pt x="359" y="762"/>
                    <a:pt x="360" y="762"/>
                    <a:pt x="361" y="763"/>
                  </a:cubicBezTo>
                  <a:cubicBezTo>
                    <a:pt x="361" y="763"/>
                    <a:pt x="362" y="763"/>
                    <a:pt x="362" y="763"/>
                  </a:cubicBezTo>
                  <a:cubicBezTo>
                    <a:pt x="363" y="763"/>
                    <a:pt x="363" y="764"/>
                    <a:pt x="364" y="764"/>
                  </a:cubicBezTo>
                  <a:cubicBezTo>
                    <a:pt x="364" y="765"/>
                    <a:pt x="364" y="765"/>
                    <a:pt x="365" y="766"/>
                  </a:cubicBezTo>
                  <a:cubicBezTo>
                    <a:pt x="365" y="766"/>
                    <a:pt x="365" y="767"/>
                    <a:pt x="365" y="767"/>
                  </a:cubicBezTo>
                  <a:cubicBezTo>
                    <a:pt x="365" y="768"/>
                    <a:pt x="366" y="769"/>
                    <a:pt x="366" y="769"/>
                  </a:cubicBezTo>
                  <a:cubicBezTo>
                    <a:pt x="366" y="770"/>
                    <a:pt x="366" y="771"/>
                    <a:pt x="365" y="771"/>
                  </a:cubicBezTo>
                  <a:cubicBezTo>
                    <a:pt x="364" y="779"/>
                    <a:pt x="363" y="787"/>
                    <a:pt x="360" y="796"/>
                  </a:cubicBezTo>
                  <a:cubicBezTo>
                    <a:pt x="358" y="805"/>
                    <a:pt x="355" y="814"/>
                    <a:pt x="351" y="823"/>
                  </a:cubicBezTo>
                  <a:cubicBezTo>
                    <a:pt x="347" y="833"/>
                    <a:pt x="342" y="842"/>
                    <a:pt x="336" y="852"/>
                  </a:cubicBezTo>
                  <a:cubicBezTo>
                    <a:pt x="330" y="862"/>
                    <a:pt x="323" y="872"/>
                    <a:pt x="315" y="883"/>
                  </a:cubicBezTo>
                  <a:cubicBezTo>
                    <a:pt x="318" y="881"/>
                    <a:pt x="320" y="879"/>
                    <a:pt x="323" y="878"/>
                  </a:cubicBezTo>
                  <a:cubicBezTo>
                    <a:pt x="326" y="876"/>
                    <a:pt x="329" y="874"/>
                    <a:pt x="332" y="872"/>
                  </a:cubicBezTo>
                  <a:cubicBezTo>
                    <a:pt x="335" y="870"/>
                    <a:pt x="338" y="868"/>
                    <a:pt x="341" y="866"/>
                  </a:cubicBezTo>
                  <a:cubicBezTo>
                    <a:pt x="344" y="864"/>
                    <a:pt x="347" y="862"/>
                    <a:pt x="350" y="860"/>
                  </a:cubicBezTo>
                  <a:cubicBezTo>
                    <a:pt x="360" y="853"/>
                    <a:pt x="371" y="845"/>
                    <a:pt x="381" y="837"/>
                  </a:cubicBezTo>
                  <a:cubicBezTo>
                    <a:pt x="391" y="829"/>
                    <a:pt x="401" y="820"/>
                    <a:pt x="411" y="810"/>
                  </a:cubicBezTo>
                  <a:cubicBezTo>
                    <a:pt x="420" y="800"/>
                    <a:pt x="429" y="790"/>
                    <a:pt x="437" y="779"/>
                  </a:cubicBezTo>
                  <a:cubicBezTo>
                    <a:pt x="445" y="768"/>
                    <a:pt x="452" y="757"/>
                    <a:pt x="458" y="745"/>
                  </a:cubicBezTo>
                  <a:cubicBezTo>
                    <a:pt x="459" y="744"/>
                    <a:pt x="459" y="743"/>
                    <a:pt x="460" y="742"/>
                  </a:cubicBezTo>
                  <a:cubicBezTo>
                    <a:pt x="460" y="742"/>
                    <a:pt x="461" y="741"/>
                    <a:pt x="461" y="741"/>
                  </a:cubicBezTo>
                  <a:cubicBezTo>
                    <a:pt x="462" y="740"/>
                    <a:pt x="463" y="740"/>
                    <a:pt x="463" y="739"/>
                  </a:cubicBezTo>
                  <a:cubicBezTo>
                    <a:pt x="464" y="739"/>
                    <a:pt x="465" y="738"/>
                    <a:pt x="466" y="738"/>
                  </a:cubicBezTo>
                  <a:cubicBezTo>
                    <a:pt x="474" y="736"/>
                    <a:pt x="474" y="736"/>
                    <a:pt x="474" y="736"/>
                  </a:cubicBezTo>
                  <a:cubicBezTo>
                    <a:pt x="477" y="736"/>
                    <a:pt x="479" y="735"/>
                    <a:pt x="482" y="734"/>
                  </a:cubicBezTo>
                  <a:cubicBezTo>
                    <a:pt x="484" y="733"/>
                    <a:pt x="487" y="732"/>
                    <a:pt x="489" y="730"/>
                  </a:cubicBezTo>
                  <a:cubicBezTo>
                    <a:pt x="491" y="729"/>
                    <a:pt x="493" y="727"/>
                    <a:pt x="495" y="726"/>
                  </a:cubicBezTo>
                  <a:cubicBezTo>
                    <a:pt x="497" y="724"/>
                    <a:pt x="499" y="722"/>
                    <a:pt x="501" y="720"/>
                  </a:cubicBezTo>
                  <a:cubicBezTo>
                    <a:pt x="502" y="718"/>
                    <a:pt x="504" y="716"/>
                    <a:pt x="505" y="714"/>
                  </a:cubicBezTo>
                  <a:cubicBezTo>
                    <a:pt x="507" y="712"/>
                    <a:pt x="508" y="710"/>
                    <a:pt x="509" y="708"/>
                  </a:cubicBezTo>
                  <a:cubicBezTo>
                    <a:pt x="510" y="705"/>
                    <a:pt x="511" y="703"/>
                    <a:pt x="511" y="701"/>
                  </a:cubicBezTo>
                  <a:cubicBezTo>
                    <a:pt x="512" y="699"/>
                    <a:pt x="512" y="696"/>
                    <a:pt x="512" y="694"/>
                  </a:cubicBezTo>
                  <a:cubicBezTo>
                    <a:pt x="548" y="101"/>
                    <a:pt x="548" y="101"/>
                    <a:pt x="548" y="101"/>
                  </a:cubicBezTo>
                  <a:cubicBezTo>
                    <a:pt x="548" y="98"/>
                    <a:pt x="548" y="95"/>
                    <a:pt x="547" y="92"/>
                  </a:cubicBezTo>
                  <a:cubicBezTo>
                    <a:pt x="547" y="89"/>
                    <a:pt x="547" y="86"/>
                    <a:pt x="546" y="84"/>
                  </a:cubicBezTo>
                  <a:cubicBezTo>
                    <a:pt x="545" y="81"/>
                    <a:pt x="544" y="79"/>
                    <a:pt x="543" y="76"/>
                  </a:cubicBezTo>
                  <a:cubicBezTo>
                    <a:pt x="541" y="74"/>
                    <a:pt x="540" y="71"/>
                    <a:pt x="538" y="69"/>
                  </a:cubicBezTo>
                  <a:cubicBezTo>
                    <a:pt x="536" y="67"/>
                    <a:pt x="535" y="65"/>
                    <a:pt x="533" y="63"/>
                  </a:cubicBezTo>
                  <a:cubicBezTo>
                    <a:pt x="530" y="61"/>
                    <a:pt x="528" y="60"/>
                    <a:pt x="526" y="58"/>
                  </a:cubicBezTo>
                  <a:cubicBezTo>
                    <a:pt x="523" y="57"/>
                    <a:pt x="521" y="56"/>
                    <a:pt x="518" y="55"/>
                  </a:cubicBezTo>
                  <a:cubicBezTo>
                    <a:pt x="515" y="54"/>
                    <a:pt x="512" y="54"/>
                    <a:pt x="509" y="54"/>
                  </a:cubicBezTo>
                  <a:cubicBezTo>
                    <a:pt x="510" y="41"/>
                    <a:pt x="510" y="41"/>
                    <a:pt x="510" y="41"/>
                  </a:cubicBezTo>
                  <a:lnTo>
                    <a:pt x="511" y="29"/>
                  </a:lnTo>
                  <a:close/>
                </a:path>
              </a:pathLst>
            </a:custGeom>
            <a:solidFill>
              <a:srgbClr val="0070C0"/>
            </a:solidFill>
            <a:ln>
              <a:noFill/>
            </a:ln>
          </p:spPr>
          <p:txBody>
            <a:bodyPr/>
            <a:lstStyle/>
            <a:p>
              <a:pPr>
                <a:defRPr/>
              </a:pPr>
              <a:endParaRPr lang="zh-CN" altLang="en-US" dirty="0">
                <a:latin typeface="+mn-lt"/>
                <a:ea typeface="+mn-ea"/>
              </a:endParaRPr>
            </a:p>
          </p:txBody>
        </p:sp>
        <p:sp>
          <p:nvSpPr>
            <p:cNvPr id="16" name="任意多边形 15"/>
            <p:cNvSpPr/>
            <p:nvPr/>
          </p:nvSpPr>
          <p:spPr>
            <a:xfrm>
              <a:off x="4267417" y="3168577"/>
              <a:ext cx="1242929" cy="496871"/>
            </a:xfrm>
            <a:custGeom>
              <a:avLst/>
              <a:gdLst>
                <a:gd name="connsiteX0" fmla="*/ 0 w 1242929"/>
                <a:gd name="connsiteY0" fmla="*/ 0 h 496871"/>
                <a:gd name="connsiteX1" fmla="*/ 1242929 w 1242929"/>
                <a:gd name="connsiteY1" fmla="*/ 0 h 496871"/>
                <a:gd name="connsiteX2" fmla="*/ 1242529 w 1242929"/>
                <a:gd name="connsiteY2" fmla="*/ 6590 h 496871"/>
                <a:gd name="connsiteX3" fmla="*/ 1215935 w 1242929"/>
                <a:gd name="connsiteY3" fmla="*/ 444918 h 496871"/>
                <a:gd name="connsiteX4" fmla="*/ 1212783 w 1242929"/>
                <a:gd name="connsiteY4" fmla="*/ 496871 h 496871"/>
                <a:gd name="connsiteX5" fmla="*/ 21774 w 1242929"/>
                <a:gd name="connsiteY5" fmla="*/ 496871 h 496871"/>
                <a:gd name="connsiteX6" fmla="*/ 20208 w 1242929"/>
                <a:gd name="connsiteY6" fmla="*/ 461132 h 496871"/>
                <a:gd name="connsiteX7" fmla="*/ 770 w 1242929"/>
                <a:gd name="connsiteY7" fmla="*/ 17560 h 49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2929" h="496871">
                  <a:moveTo>
                    <a:pt x="0" y="0"/>
                  </a:moveTo>
                  <a:lnTo>
                    <a:pt x="1242929" y="0"/>
                  </a:lnTo>
                  <a:lnTo>
                    <a:pt x="1242529" y="6590"/>
                  </a:lnTo>
                  <a:cubicBezTo>
                    <a:pt x="1231265" y="192248"/>
                    <a:pt x="1222600" y="335062"/>
                    <a:pt x="1215935" y="444918"/>
                  </a:cubicBezTo>
                  <a:lnTo>
                    <a:pt x="1212783" y="496871"/>
                  </a:lnTo>
                  <a:lnTo>
                    <a:pt x="21774" y="496871"/>
                  </a:lnTo>
                  <a:lnTo>
                    <a:pt x="20208" y="461132"/>
                  </a:lnTo>
                  <a:cubicBezTo>
                    <a:pt x="12708" y="289990"/>
                    <a:pt x="6280" y="143297"/>
                    <a:pt x="770" y="17560"/>
                  </a:cubicBezTo>
                  <a:close/>
                </a:path>
              </a:pathLst>
            </a:custGeom>
            <a:solidFill>
              <a:schemeClr val="tx1">
                <a:lumMod val="50000"/>
                <a:lumOff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C00000"/>
                  </a:solidFill>
                  <a:latin typeface="微软雅黑" panose="020B0503020204020204" pitchFamily="34" charset="-122"/>
                  <a:ea typeface="微软雅黑" panose="020B0503020204020204" pitchFamily="34" charset="-122"/>
                </a:rPr>
                <a:t>缺点</a:t>
              </a:r>
              <a:endParaRPr lang="zh-CN" altLang="en-US" sz="2800" dirty="0">
                <a:solidFill>
                  <a:srgbClr val="C00000"/>
                </a:solidFill>
                <a:latin typeface="微软雅黑" panose="020B0503020204020204" pitchFamily="34" charset="-122"/>
                <a:ea typeface="微软雅黑" panose="020B0503020204020204" pitchFamily="34" charset="-122"/>
              </a:endParaRPr>
            </a:p>
          </p:txBody>
        </p:sp>
      </p:grpSp>
      <p:grpSp>
        <p:nvGrpSpPr>
          <p:cNvPr id="17" name="组合 11"/>
          <p:cNvGrpSpPr/>
          <p:nvPr/>
        </p:nvGrpSpPr>
        <p:grpSpPr bwMode="auto">
          <a:xfrm>
            <a:off x="3636725" y="2708355"/>
            <a:ext cx="511969" cy="1257300"/>
            <a:chOff x="3194050" y="1535112"/>
            <a:chExt cx="395288" cy="969963"/>
          </a:xfrm>
        </p:grpSpPr>
        <p:sp>
          <p:nvSpPr>
            <p:cNvPr id="18" name="Freeform 114"/>
            <p:cNvSpPr/>
            <p:nvPr/>
          </p:nvSpPr>
          <p:spPr bwMode="auto">
            <a:xfrm>
              <a:off x="3411538" y="1620837"/>
              <a:ext cx="69850" cy="92075"/>
            </a:xfrm>
            <a:custGeom>
              <a:avLst/>
              <a:gdLst>
                <a:gd name="T0" fmla="*/ 69850 w 9"/>
                <a:gd name="T1" fmla="*/ 38365 h 12"/>
                <a:gd name="T2" fmla="*/ 62089 w 9"/>
                <a:gd name="T3" fmla="*/ 7673 h 12"/>
                <a:gd name="T4" fmla="*/ 23283 w 9"/>
                <a:gd name="T5" fmla="*/ 23019 h 12"/>
                <a:gd name="T6" fmla="*/ 7761 w 9"/>
                <a:gd name="T7" fmla="*/ 61383 h 12"/>
                <a:gd name="T8" fmla="*/ 38806 w 9"/>
                <a:gd name="T9" fmla="*/ 92075 h 12"/>
                <a:gd name="T10" fmla="*/ 69850 w 9"/>
                <a:gd name="T11" fmla="*/ 38365 h 12"/>
                <a:gd name="T12" fmla="*/ 0 60000 65536"/>
                <a:gd name="T13" fmla="*/ 0 60000 65536"/>
                <a:gd name="T14" fmla="*/ 0 60000 65536"/>
                <a:gd name="T15" fmla="*/ 0 60000 65536"/>
                <a:gd name="T16" fmla="*/ 0 60000 65536"/>
                <a:gd name="T17" fmla="*/ 0 60000 65536"/>
                <a:gd name="T18" fmla="*/ 0 w 9"/>
                <a:gd name="T19" fmla="*/ 0 h 12"/>
                <a:gd name="T20" fmla="*/ 9 w 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9" h="12">
                  <a:moveTo>
                    <a:pt x="9" y="5"/>
                  </a:moveTo>
                  <a:cubicBezTo>
                    <a:pt x="9" y="5"/>
                    <a:pt x="8" y="1"/>
                    <a:pt x="8" y="1"/>
                  </a:cubicBezTo>
                  <a:cubicBezTo>
                    <a:pt x="8" y="0"/>
                    <a:pt x="3" y="3"/>
                    <a:pt x="3" y="3"/>
                  </a:cubicBezTo>
                  <a:cubicBezTo>
                    <a:pt x="3" y="3"/>
                    <a:pt x="1" y="7"/>
                    <a:pt x="1" y="8"/>
                  </a:cubicBezTo>
                  <a:cubicBezTo>
                    <a:pt x="0" y="10"/>
                    <a:pt x="5" y="12"/>
                    <a:pt x="5" y="12"/>
                  </a:cubicBezTo>
                  <a:lnTo>
                    <a:pt x="9" y="5"/>
                  </a:lnTo>
                  <a:close/>
                </a:path>
              </a:pathLst>
            </a:custGeom>
            <a:solidFill>
              <a:srgbClr val="D69B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19" name="Freeform 115"/>
            <p:cNvSpPr/>
            <p:nvPr/>
          </p:nvSpPr>
          <p:spPr bwMode="auto">
            <a:xfrm>
              <a:off x="3425825" y="2419350"/>
              <a:ext cx="93663" cy="85725"/>
            </a:xfrm>
            <a:custGeom>
              <a:avLst/>
              <a:gdLst>
                <a:gd name="T0" fmla="*/ 85858 w 12"/>
                <a:gd name="T1" fmla="*/ 7793 h 11"/>
                <a:gd name="T2" fmla="*/ 85858 w 12"/>
                <a:gd name="T3" fmla="*/ 46759 h 11"/>
                <a:gd name="T4" fmla="*/ 93663 w 12"/>
                <a:gd name="T5" fmla="*/ 62345 h 11"/>
                <a:gd name="T6" fmla="*/ 78053 w 12"/>
                <a:gd name="T7" fmla="*/ 62345 h 11"/>
                <a:gd name="T8" fmla="*/ 31221 w 12"/>
                <a:gd name="T9" fmla="*/ 85725 h 11"/>
                <a:gd name="T10" fmla="*/ 0 w 12"/>
                <a:gd name="T11" fmla="*/ 70139 h 11"/>
                <a:gd name="T12" fmla="*/ 15611 w 12"/>
                <a:gd name="T13" fmla="*/ 46759 h 11"/>
                <a:gd name="T14" fmla="*/ 39026 w 12"/>
                <a:gd name="T15" fmla="*/ 7793 h 11"/>
                <a:gd name="T16" fmla="*/ 85858 w 12"/>
                <a:gd name="T17" fmla="*/ 7793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1"/>
                <a:gd name="T29" fmla="*/ 12 w 12"/>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1">
                  <a:moveTo>
                    <a:pt x="11" y="1"/>
                  </a:moveTo>
                  <a:cubicBezTo>
                    <a:pt x="11" y="1"/>
                    <a:pt x="12" y="5"/>
                    <a:pt x="11" y="6"/>
                  </a:cubicBezTo>
                  <a:cubicBezTo>
                    <a:pt x="12" y="8"/>
                    <a:pt x="12" y="8"/>
                    <a:pt x="12" y="8"/>
                  </a:cubicBezTo>
                  <a:cubicBezTo>
                    <a:pt x="10" y="8"/>
                    <a:pt x="10" y="8"/>
                    <a:pt x="10" y="8"/>
                  </a:cubicBezTo>
                  <a:cubicBezTo>
                    <a:pt x="10" y="8"/>
                    <a:pt x="10" y="11"/>
                    <a:pt x="4" y="11"/>
                  </a:cubicBezTo>
                  <a:cubicBezTo>
                    <a:pt x="0" y="9"/>
                    <a:pt x="0" y="9"/>
                    <a:pt x="0" y="9"/>
                  </a:cubicBezTo>
                  <a:cubicBezTo>
                    <a:pt x="0" y="9"/>
                    <a:pt x="2" y="6"/>
                    <a:pt x="2" y="6"/>
                  </a:cubicBezTo>
                  <a:cubicBezTo>
                    <a:pt x="3" y="5"/>
                    <a:pt x="5" y="2"/>
                    <a:pt x="5" y="1"/>
                  </a:cubicBezTo>
                  <a:cubicBezTo>
                    <a:pt x="5" y="0"/>
                    <a:pt x="11" y="1"/>
                    <a:pt x="11" y="1"/>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0" name="Freeform 116"/>
            <p:cNvSpPr/>
            <p:nvPr/>
          </p:nvSpPr>
          <p:spPr bwMode="auto">
            <a:xfrm>
              <a:off x="3194050" y="1782762"/>
              <a:ext cx="85725" cy="55563"/>
            </a:xfrm>
            <a:custGeom>
              <a:avLst/>
              <a:gdLst>
                <a:gd name="T0" fmla="*/ 70139 w 11"/>
                <a:gd name="T1" fmla="*/ 47625 h 7"/>
                <a:gd name="T2" fmla="*/ 38966 w 11"/>
                <a:gd name="T3" fmla="*/ 47625 h 7"/>
                <a:gd name="T4" fmla="*/ 0 w 11"/>
                <a:gd name="T5" fmla="*/ 31750 h 7"/>
                <a:gd name="T6" fmla="*/ 0 w 11"/>
                <a:gd name="T7" fmla="*/ 23813 h 7"/>
                <a:gd name="T8" fmla="*/ 23380 w 11"/>
                <a:gd name="T9" fmla="*/ 23813 h 7"/>
                <a:gd name="T10" fmla="*/ 54552 w 11"/>
                <a:gd name="T11" fmla="*/ 23813 h 7"/>
                <a:gd name="T12" fmla="*/ 62345 w 11"/>
                <a:gd name="T13" fmla="*/ 15875 h 7"/>
                <a:gd name="T14" fmla="*/ 54552 w 11"/>
                <a:gd name="T15" fmla="*/ 7938 h 7"/>
                <a:gd name="T16" fmla="*/ 70139 w 11"/>
                <a:gd name="T17" fmla="*/ 23813 h 7"/>
                <a:gd name="T18" fmla="*/ 85725 w 11"/>
                <a:gd name="T19" fmla="*/ 31750 h 7"/>
                <a:gd name="T20" fmla="*/ 70139 w 11"/>
                <a:gd name="T21" fmla="*/ 47625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7"/>
                <a:gd name="T35" fmla="*/ 11 w 11"/>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7">
                  <a:moveTo>
                    <a:pt x="9" y="6"/>
                  </a:moveTo>
                  <a:cubicBezTo>
                    <a:pt x="9" y="6"/>
                    <a:pt x="5" y="7"/>
                    <a:pt x="5" y="6"/>
                  </a:cubicBezTo>
                  <a:cubicBezTo>
                    <a:pt x="4" y="6"/>
                    <a:pt x="0" y="4"/>
                    <a:pt x="0" y="4"/>
                  </a:cubicBezTo>
                  <a:cubicBezTo>
                    <a:pt x="0" y="3"/>
                    <a:pt x="0" y="3"/>
                    <a:pt x="0" y="3"/>
                  </a:cubicBezTo>
                  <a:cubicBezTo>
                    <a:pt x="0" y="3"/>
                    <a:pt x="2" y="2"/>
                    <a:pt x="3" y="3"/>
                  </a:cubicBezTo>
                  <a:cubicBezTo>
                    <a:pt x="3" y="3"/>
                    <a:pt x="6" y="3"/>
                    <a:pt x="7" y="3"/>
                  </a:cubicBezTo>
                  <a:cubicBezTo>
                    <a:pt x="8" y="2"/>
                    <a:pt x="8" y="2"/>
                    <a:pt x="8" y="2"/>
                  </a:cubicBezTo>
                  <a:cubicBezTo>
                    <a:pt x="8" y="2"/>
                    <a:pt x="7" y="1"/>
                    <a:pt x="7" y="1"/>
                  </a:cubicBezTo>
                  <a:cubicBezTo>
                    <a:pt x="8" y="0"/>
                    <a:pt x="9" y="3"/>
                    <a:pt x="9" y="3"/>
                  </a:cubicBezTo>
                  <a:cubicBezTo>
                    <a:pt x="11" y="4"/>
                    <a:pt x="11" y="4"/>
                    <a:pt x="11" y="4"/>
                  </a:cubicBezTo>
                  <a:lnTo>
                    <a:pt x="9" y="6"/>
                  </a:lnTo>
                  <a:close/>
                </a:path>
              </a:pathLst>
            </a:custGeom>
            <a:solidFill>
              <a:srgbClr val="F2C2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1" name="Freeform 117"/>
            <p:cNvSpPr/>
            <p:nvPr/>
          </p:nvSpPr>
          <p:spPr bwMode="auto">
            <a:xfrm>
              <a:off x="3355975" y="2405062"/>
              <a:ext cx="117475" cy="61913"/>
            </a:xfrm>
            <a:custGeom>
              <a:avLst/>
              <a:gdLst>
                <a:gd name="T0" fmla="*/ 109643 w 15"/>
                <a:gd name="T1" fmla="*/ 46435 h 8"/>
                <a:gd name="T2" fmla="*/ 62653 w 15"/>
                <a:gd name="T3" fmla="*/ 61913 h 8"/>
                <a:gd name="T4" fmla="*/ 7832 w 15"/>
                <a:gd name="T5" fmla="*/ 61913 h 8"/>
                <a:gd name="T6" fmla="*/ 23495 w 15"/>
                <a:gd name="T7" fmla="*/ 46435 h 8"/>
                <a:gd name="T8" fmla="*/ 54822 w 15"/>
                <a:gd name="T9" fmla="*/ 30957 h 8"/>
                <a:gd name="T10" fmla="*/ 93980 w 15"/>
                <a:gd name="T11" fmla="*/ 0 h 8"/>
                <a:gd name="T12" fmla="*/ 117475 w 15"/>
                <a:gd name="T13" fmla="*/ 0 h 8"/>
                <a:gd name="T14" fmla="*/ 109643 w 15"/>
                <a:gd name="T15" fmla="*/ 46435 h 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8"/>
                <a:gd name="T26" fmla="*/ 15 w 15"/>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8">
                  <a:moveTo>
                    <a:pt x="14" y="6"/>
                  </a:moveTo>
                  <a:cubicBezTo>
                    <a:pt x="14" y="6"/>
                    <a:pt x="10" y="8"/>
                    <a:pt x="8" y="8"/>
                  </a:cubicBezTo>
                  <a:cubicBezTo>
                    <a:pt x="1" y="8"/>
                    <a:pt x="1" y="8"/>
                    <a:pt x="1" y="8"/>
                  </a:cubicBezTo>
                  <a:cubicBezTo>
                    <a:pt x="1" y="8"/>
                    <a:pt x="0" y="6"/>
                    <a:pt x="3" y="6"/>
                  </a:cubicBezTo>
                  <a:cubicBezTo>
                    <a:pt x="3" y="6"/>
                    <a:pt x="5" y="6"/>
                    <a:pt x="7" y="4"/>
                  </a:cubicBezTo>
                  <a:cubicBezTo>
                    <a:pt x="10" y="2"/>
                    <a:pt x="12" y="0"/>
                    <a:pt x="12" y="0"/>
                  </a:cubicBezTo>
                  <a:cubicBezTo>
                    <a:pt x="15" y="0"/>
                    <a:pt x="15" y="0"/>
                    <a:pt x="15" y="0"/>
                  </a:cubicBezTo>
                  <a:cubicBezTo>
                    <a:pt x="15" y="0"/>
                    <a:pt x="15" y="4"/>
                    <a:pt x="14" y="6"/>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2" name="Freeform 118"/>
            <p:cNvSpPr/>
            <p:nvPr/>
          </p:nvSpPr>
          <p:spPr bwMode="auto">
            <a:xfrm>
              <a:off x="3379788" y="1954212"/>
              <a:ext cx="109538" cy="465138"/>
            </a:xfrm>
            <a:custGeom>
              <a:avLst/>
              <a:gdLst>
                <a:gd name="T0" fmla="*/ 101714 w 14"/>
                <a:gd name="T1" fmla="*/ 465138 h 60"/>
                <a:gd name="T2" fmla="*/ 62593 w 14"/>
                <a:gd name="T3" fmla="*/ 449633 h 60"/>
                <a:gd name="T4" fmla="*/ 62593 w 14"/>
                <a:gd name="T5" fmla="*/ 434129 h 60"/>
                <a:gd name="T6" fmla="*/ 70417 w 14"/>
                <a:gd name="T7" fmla="*/ 426377 h 60"/>
                <a:gd name="T8" fmla="*/ 70417 w 14"/>
                <a:gd name="T9" fmla="*/ 410872 h 60"/>
                <a:gd name="T10" fmla="*/ 70417 w 14"/>
                <a:gd name="T11" fmla="*/ 395367 h 60"/>
                <a:gd name="T12" fmla="*/ 62593 w 14"/>
                <a:gd name="T13" fmla="*/ 387615 h 60"/>
                <a:gd name="T14" fmla="*/ 70417 w 14"/>
                <a:gd name="T15" fmla="*/ 364358 h 60"/>
                <a:gd name="T16" fmla="*/ 62593 w 14"/>
                <a:gd name="T17" fmla="*/ 325597 h 60"/>
                <a:gd name="T18" fmla="*/ 54769 w 14"/>
                <a:gd name="T19" fmla="*/ 294587 h 60"/>
                <a:gd name="T20" fmla="*/ 62593 w 14"/>
                <a:gd name="T21" fmla="*/ 294587 h 60"/>
                <a:gd name="T22" fmla="*/ 46945 w 14"/>
                <a:gd name="T23" fmla="*/ 279083 h 60"/>
                <a:gd name="T24" fmla="*/ 46945 w 14"/>
                <a:gd name="T25" fmla="*/ 263578 h 60"/>
                <a:gd name="T26" fmla="*/ 39121 w 14"/>
                <a:gd name="T27" fmla="*/ 240321 h 60"/>
                <a:gd name="T28" fmla="*/ 0 w 14"/>
                <a:gd name="T29" fmla="*/ 69771 h 60"/>
                <a:gd name="T30" fmla="*/ 0 w 14"/>
                <a:gd name="T31" fmla="*/ 0 h 60"/>
                <a:gd name="T32" fmla="*/ 39121 w 14"/>
                <a:gd name="T33" fmla="*/ 7752 h 60"/>
                <a:gd name="T34" fmla="*/ 62593 w 14"/>
                <a:gd name="T35" fmla="*/ 31009 h 60"/>
                <a:gd name="T36" fmla="*/ 93890 w 14"/>
                <a:gd name="T37" fmla="*/ 131789 h 60"/>
                <a:gd name="T38" fmla="*/ 86066 w 14"/>
                <a:gd name="T39" fmla="*/ 232569 h 60"/>
                <a:gd name="T40" fmla="*/ 101714 w 14"/>
                <a:gd name="T41" fmla="*/ 310092 h 60"/>
                <a:gd name="T42" fmla="*/ 101714 w 14"/>
                <a:gd name="T43" fmla="*/ 426377 h 60"/>
                <a:gd name="T44" fmla="*/ 101714 w 14"/>
                <a:gd name="T45" fmla="*/ 465138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60"/>
                <a:gd name="T71" fmla="*/ 14 w 14"/>
                <a:gd name="T72" fmla="*/ 60 h 6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60">
                  <a:moveTo>
                    <a:pt x="13" y="60"/>
                  </a:moveTo>
                  <a:cubicBezTo>
                    <a:pt x="8" y="58"/>
                    <a:pt x="8" y="58"/>
                    <a:pt x="8" y="58"/>
                  </a:cubicBezTo>
                  <a:cubicBezTo>
                    <a:pt x="8" y="58"/>
                    <a:pt x="8" y="57"/>
                    <a:pt x="8" y="56"/>
                  </a:cubicBezTo>
                  <a:cubicBezTo>
                    <a:pt x="8" y="56"/>
                    <a:pt x="9" y="55"/>
                    <a:pt x="9" y="55"/>
                  </a:cubicBezTo>
                  <a:cubicBezTo>
                    <a:pt x="9" y="55"/>
                    <a:pt x="8" y="54"/>
                    <a:pt x="9" y="53"/>
                  </a:cubicBezTo>
                  <a:cubicBezTo>
                    <a:pt x="9" y="52"/>
                    <a:pt x="9" y="51"/>
                    <a:pt x="9" y="51"/>
                  </a:cubicBezTo>
                  <a:cubicBezTo>
                    <a:pt x="8" y="50"/>
                    <a:pt x="8" y="50"/>
                    <a:pt x="8" y="50"/>
                  </a:cubicBezTo>
                  <a:cubicBezTo>
                    <a:pt x="8" y="50"/>
                    <a:pt x="9" y="48"/>
                    <a:pt x="9" y="47"/>
                  </a:cubicBezTo>
                  <a:cubicBezTo>
                    <a:pt x="9" y="46"/>
                    <a:pt x="8" y="42"/>
                    <a:pt x="8" y="42"/>
                  </a:cubicBezTo>
                  <a:cubicBezTo>
                    <a:pt x="8" y="42"/>
                    <a:pt x="7" y="39"/>
                    <a:pt x="7" y="38"/>
                  </a:cubicBezTo>
                  <a:cubicBezTo>
                    <a:pt x="8" y="38"/>
                    <a:pt x="8" y="38"/>
                    <a:pt x="8" y="38"/>
                  </a:cubicBezTo>
                  <a:cubicBezTo>
                    <a:pt x="6" y="36"/>
                    <a:pt x="6" y="36"/>
                    <a:pt x="6" y="36"/>
                  </a:cubicBezTo>
                  <a:cubicBezTo>
                    <a:pt x="6" y="34"/>
                    <a:pt x="6" y="34"/>
                    <a:pt x="6" y="34"/>
                  </a:cubicBezTo>
                  <a:cubicBezTo>
                    <a:pt x="5" y="31"/>
                    <a:pt x="5" y="31"/>
                    <a:pt x="5" y="31"/>
                  </a:cubicBezTo>
                  <a:cubicBezTo>
                    <a:pt x="5" y="31"/>
                    <a:pt x="0" y="11"/>
                    <a:pt x="0" y="9"/>
                  </a:cubicBezTo>
                  <a:cubicBezTo>
                    <a:pt x="1" y="8"/>
                    <a:pt x="0" y="0"/>
                    <a:pt x="0" y="0"/>
                  </a:cubicBezTo>
                  <a:cubicBezTo>
                    <a:pt x="5" y="1"/>
                    <a:pt x="5" y="1"/>
                    <a:pt x="5" y="1"/>
                  </a:cubicBezTo>
                  <a:cubicBezTo>
                    <a:pt x="5" y="1"/>
                    <a:pt x="7" y="3"/>
                    <a:pt x="8" y="4"/>
                  </a:cubicBezTo>
                  <a:cubicBezTo>
                    <a:pt x="8" y="5"/>
                    <a:pt x="12" y="17"/>
                    <a:pt x="12" y="17"/>
                  </a:cubicBezTo>
                  <a:cubicBezTo>
                    <a:pt x="11" y="30"/>
                    <a:pt x="11" y="30"/>
                    <a:pt x="11" y="30"/>
                  </a:cubicBezTo>
                  <a:cubicBezTo>
                    <a:pt x="13" y="40"/>
                    <a:pt x="13" y="40"/>
                    <a:pt x="13" y="40"/>
                  </a:cubicBezTo>
                  <a:cubicBezTo>
                    <a:pt x="13" y="40"/>
                    <a:pt x="13" y="55"/>
                    <a:pt x="13" y="55"/>
                  </a:cubicBezTo>
                  <a:cubicBezTo>
                    <a:pt x="14" y="55"/>
                    <a:pt x="13" y="60"/>
                    <a:pt x="13" y="60"/>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3" name="Freeform 119"/>
            <p:cNvSpPr/>
            <p:nvPr/>
          </p:nvSpPr>
          <p:spPr bwMode="auto">
            <a:xfrm>
              <a:off x="3379788" y="1954212"/>
              <a:ext cx="109538" cy="465138"/>
            </a:xfrm>
            <a:custGeom>
              <a:avLst/>
              <a:gdLst>
                <a:gd name="T0" fmla="*/ 0 w 14"/>
                <a:gd name="T1" fmla="*/ 0 h 60"/>
                <a:gd name="T2" fmla="*/ 39121 w 14"/>
                <a:gd name="T3" fmla="*/ 7752 h 60"/>
                <a:gd name="T4" fmla="*/ 62593 w 14"/>
                <a:gd name="T5" fmla="*/ 31009 h 60"/>
                <a:gd name="T6" fmla="*/ 93890 w 14"/>
                <a:gd name="T7" fmla="*/ 131789 h 60"/>
                <a:gd name="T8" fmla="*/ 86066 w 14"/>
                <a:gd name="T9" fmla="*/ 232569 h 60"/>
                <a:gd name="T10" fmla="*/ 101714 w 14"/>
                <a:gd name="T11" fmla="*/ 310092 h 60"/>
                <a:gd name="T12" fmla="*/ 101714 w 14"/>
                <a:gd name="T13" fmla="*/ 426377 h 60"/>
                <a:gd name="T14" fmla="*/ 101714 w 14"/>
                <a:gd name="T15" fmla="*/ 465138 h 60"/>
                <a:gd name="T16" fmla="*/ 62593 w 14"/>
                <a:gd name="T17" fmla="*/ 449633 h 60"/>
                <a:gd name="T18" fmla="*/ 62593 w 14"/>
                <a:gd name="T19" fmla="*/ 449633 h 60"/>
                <a:gd name="T20" fmla="*/ 78241 w 14"/>
                <a:gd name="T21" fmla="*/ 434129 h 60"/>
                <a:gd name="T22" fmla="*/ 70417 w 14"/>
                <a:gd name="T23" fmla="*/ 426377 h 60"/>
                <a:gd name="T24" fmla="*/ 70417 w 14"/>
                <a:gd name="T25" fmla="*/ 426377 h 60"/>
                <a:gd name="T26" fmla="*/ 70417 w 14"/>
                <a:gd name="T27" fmla="*/ 410872 h 60"/>
                <a:gd name="T28" fmla="*/ 78241 w 14"/>
                <a:gd name="T29" fmla="*/ 395367 h 60"/>
                <a:gd name="T30" fmla="*/ 70417 w 14"/>
                <a:gd name="T31" fmla="*/ 395367 h 60"/>
                <a:gd name="T32" fmla="*/ 62593 w 14"/>
                <a:gd name="T33" fmla="*/ 387615 h 60"/>
                <a:gd name="T34" fmla="*/ 62593 w 14"/>
                <a:gd name="T35" fmla="*/ 387615 h 60"/>
                <a:gd name="T36" fmla="*/ 78241 w 14"/>
                <a:gd name="T37" fmla="*/ 372110 h 60"/>
                <a:gd name="T38" fmla="*/ 86066 w 14"/>
                <a:gd name="T39" fmla="*/ 348854 h 60"/>
                <a:gd name="T40" fmla="*/ 70417 w 14"/>
                <a:gd name="T41" fmla="*/ 364358 h 60"/>
                <a:gd name="T42" fmla="*/ 78241 w 14"/>
                <a:gd name="T43" fmla="*/ 325597 h 60"/>
                <a:gd name="T44" fmla="*/ 62593 w 14"/>
                <a:gd name="T45" fmla="*/ 348854 h 60"/>
                <a:gd name="T46" fmla="*/ 62593 w 14"/>
                <a:gd name="T47" fmla="*/ 325597 h 60"/>
                <a:gd name="T48" fmla="*/ 78241 w 14"/>
                <a:gd name="T49" fmla="*/ 294587 h 60"/>
                <a:gd name="T50" fmla="*/ 70417 w 14"/>
                <a:gd name="T51" fmla="*/ 271331 h 60"/>
                <a:gd name="T52" fmla="*/ 54769 w 14"/>
                <a:gd name="T53" fmla="*/ 286835 h 60"/>
                <a:gd name="T54" fmla="*/ 46945 w 14"/>
                <a:gd name="T55" fmla="*/ 279083 h 60"/>
                <a:gd name="T56" fmla="*/ 70417 w 14"/>
                <a:gd name="T57" fmla="*/ 248074 h 60"/>
                <a:gd name="T58" fmla="*/ 62593 w 14"/>
                <a:gd name="T59" fmla="*/ 240321 h 60"/>
                <a:gd name="T60" fmla="*/ 39121 w 14"/>
                <a:gd name="T61" fmla="*/ 248074 h 60"/>
                <a:gd name="T62" fmla="*/ 39121 w 14"/>
                <a:gd name="T63" fmla="*/ 240321 h 60"/>
                <a:gd name="T64" fmla="*/ 62593 w 14"/>
                <a:gd name="T65" fmla="*/ 217064 h 60"/>
                <a:gd name="T66" fmla="*/ 39121 w 14"/>
                <a:gd name="T67" fmla="*/ 139541 h 60"/>
                <a:gd name="T68" fmla="*/ 7824 w 14"/>
                <a:gd name="T69" fmla="*/ 69771 h 60"/>
                <a:gd name="T70" fmla="*/ 0 w 14"/>
                <a:gd name="T71" fmla="*/ 0 h 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
                <a:gd name="T109" fmla="*/ 0 h 60"/>
                <a:gd name="T110" fmla="*/ 14 w 14"/>
                <a:gd name="T111" fmla="*/ 60 h 6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 h="60">
                  <a:moveTo>
                    <a:pt x="0" y="0"/>
                  </a:moveTo>
                  <a:cubicBezTo>
                    <a:pt x="5" y="1"/>
                    <a:pt x="5" y="1"/>
                    <a:pt x="5" y="1"/>
                  </a:cubicBezTo>
                  <a:cubicBezTo>
                    <a:pt x="5" y="1"/>
                    <a:pt x="7" y="3"/>
                    <a:pt x="8" y="4"/>
                  </a:cubicBezTo>
                  <a:cubicBezTo>
                    <a:pt x="8" y="5"/>
                    <a:pt x="12" y="17"/>
                    <a:pt x="12" y="17"/>
                  </a:cubicBezTo>
                  <a:cubicBezTo>
                    <a:pt x="11" y="30"/>
                    <a:pt x="11" y="30"/>
                    <a:pt x="11" y="30"/>
                  </a:cubicBezTo>
                  <a:cubicBezTo>
                    <a:pt x="13" y="40"/>
                    <a:pt x="13" y="40"/>
                    <a:pt x="13" y="40"/>
                  </a:cubicBezTo>
                  <a:cubicBezTo>
                    <a:pt x="13" y="40"/>
                    <a:pt x="13" y="55"/>
                    <a:pt x="13" y="55"/>
                  </a:cubicBezTo>
                  <a:cubicBezTo>
                    <a:pt x="14" y="55"/>
                    <a:pt x="13" y="60"/>
                    <a:pt x="13" y="60"/>
                  </a:cubicBezTo>
                  <a:cubicBezTo>
                    <a:pt x="8" y="58"/>
                    <a:pt x="8" y="58"/>
                    <a:pt x="8" y="58"/>
                  </a:cubicBezTo>
                  <a:cubicBezTo>
                    <a:pt x="8" y="58"/>
                    <a:pt x="8" y="58"/>
                    <a:pt x="8" y="58"/>
                  </a:cubicBezTo>
                  <a:cubicBezTo>
                    <a:pt x="9" y="57"/>
                    <a:pt x="10" y="56"/>
                    <a:pt x="10" y="56"/>
                  </a:cubicBezTo>
                  <a:cubicBezTo>
                    <a:pt x="9" y="55"/>
                    <a:pt x="9" y="55"/>
                    <a:pt x="9" y="55"/>
                  </a:cubicBezTo>
                  <a:cubicBezTo>
                    <a:pt x="9" y="55"/>
                    <a:pt x="9" y="55"/>
                    <a:pt x="9" y="55"/>
                  </a:cubicBezTo>
                  <a:cubicBezTo>
                    <a:pt x="9" y="55"/>
                    <a:pt x="9" y="54"/>
                    <a:pt x="9" y="53"/>
                  </a:cubicBezTo>
                  <a:cubicBezTo>
                    <a:pt x="12" y="54"/>
                    <a:pt x="10" y="51"/>
                    <a:pt x="10" y="51"/>
                  </a:cubicBezTo>
                  <a:cubicBezTo>
                    <a:pt x="10" y="51"/>
                    <a:pt x="10" y="51"/>
                    <a:pt x="9" y="51"/>
                  </a:cubicBezTo>
                  <a:cubicBezTo>
                    <a:pt x="8" y="50"/>
                    <a:pt x="8" y="50"/>
                    <a:pt x="8" y="50"/>
                  </a:cubicBezTo>
                  <a:cubicBezTo>
                    <a:pt x="8" y="50"/>
                    <a:pt x="8" y="50"/>
                    <a:pt x="8" y="50"/>
                  </a:cubicBezTo>
                  <a:cubicBezTo>
                    <a:pt x="9" y="49"/>
                    <a:pt x="10" y="49"/>
                    <a:pt x="10" y="48"/>
                  </a:cubicBezTo>
                  <a:cubicBezTo>
                    <a:pt x="11" y="47"/>
                    <a:pt x="11" y="45"/>
                    <a:pt x="11" y="45"/>
                  </a:cubicBezTo>
                  <a:cubicBezTo>
                    <a:pt x="11" y="46"/>
                    <a:pt x="9" y="47"/>
                    <a:pt x="9" y="47"/>
                  </a:cubicBezTo>
                  <a:cubicBezTo>
                    <a:pt x="10" y="42"/>
                    <a:pt x="10" y="42"/>
                    <a:pt x="10" y="42"/>
                  </a:cubicBezTo>
                  <a:cubicBezTo>
                    <a:pt x="8" y="45"/>
                    <a:pt x="8" y="45"/>
                    <a:pt x="8" y="45"/>
                  </a:cubicBezTo>
                  <a:cubicBezTo>
                    <a:pt x="8" y="44"/>
                    <a:pt x="8" y="42"/>
                    <a:pt x="8" y="42"/>
                  </a:cubicBezTo>
                  <a:cubicBezTo>
                    <a:pt x="9" y="40"/>
                    <a:pt x="10" y="39"/>
                    <a:pt x="10" y="38"/>
                  </a:cubicBezTo>
                  <a:cubicBezTo>
                    <a:pt x="10" y="37"/>
                    <a:pt x="9" y="35"/>
                    <a:pt x="9" y="35"/>
                  </a:cubicBezTo>
                  <a:cubicBezTo>
                    <a:pt x="9" y="36"/>
                    <a:pt x="8" y="37"/>
                    <a:pt x="7" y="37"/>
                  </a:cubicBezTo>
                  <a:cubicBezTo>
                    <a:pt x="6" y="36"/>
                    <a:pt x="6" y="36"/>
                    <a:pt x="6" y="36"/>
                  </a:cubicBezTo>
                  <a:cubicBezTo>
                    <a:pt x="9" y="32"/>
                    <a:pt x="9" y="32"/>
                    <a:pt x="9" y="32"/>
                  </a:cubicBezTo>
                  <a:cubicBezTo>
                    <a:pt x="8" y="31"/>
                    <a:pt x="8" y="31"/>
                    <a:pt x="8" y="31"/>
                  </a:cubicBezTo>
                  <a:cubicBezTo>
                    <a:pt x="7" y="30"/>
                    <a:pt x="6" y="31"/>
                    <a:pt x="5" y="32"/>
                  </a:cubicBezTo>
                  <a:cubicBezTo>
                    <a:pt x="5" y="31"/>
                    <a:pt x="5" y="31"/>
                    <a:pt x="5" y="31"/>
                  </a:cubicBezTo>
                  <a:cubicBezTo>
                    <a:pt x="8" y="28"/>
                    <a:pt x="8" y="28"/>
                    <a:pt x="8" y="28"/>
                  </a:cubicBezTo>
                  <a:cubicBezTo>
                    <a:pt x="9" y="26"/>
                    <a:pt x="6" y="20"/>
                    <a:pt x="5" y="18"/>
                  </a:cubicBezTo>
                  <a:cubicBezTo>
                    <a:pt x="4" y="17"/>
                    <a:pt x="2" y="13"/>
                    <a:pt x="1" y="9"/>
                  </a:cubicBezTo>
                  <a:cubicBezTo>
                    <a:pt x="1" y="7"/>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4" name="Freeform 120"/>
            <p:cNvSpPr/>
            <p:nvPr/>
          </p:nvSpPr>
          <p:spPr bwMode="auto">
            <a:xfrm>
              <a:off x="3395663" y="1938337"/>
              <a:ext cx="147638" cy="504825"/>
            </a:xfrm>
            <a:custGeom>
              <a:avLst/>
              <a:gdLst>
                <a:gd name="T0" fmla="*/ 132097 w 19"/>
                <a:gd name="T1" fmla="*/ 427160 h 65"/>
                <a:gd name="T2" fmla="*/ 116556 w 19"/>
                <a:gd name="T3" fmla="*/ 504825 h 65"/>
                <a:gd name="T4" fmla="*/ 93245 w 19"/>
                <a:gd name="T5" fmla="*/ 504825 h 65"/>
                <a:gd name="T6" fmla="*/ 69934 w 19"/>
                <a:gd name="T7" fmla="*/ 489292 h 65"/>
                <a:gd name="T8" fmla="*/ 69934 w 19"/>
                <a:gd name="T9" fmla="*/ 450459 h 65"/>
                <a:gd name="T10" fmla="*/ 77704 w 19"/>
                <a:gd name="T11" fmla="*/ 419393 h 65"/>
                <a:gd name="T12" fmla="*/ 77704 w 19"/>
                <a:gd name="T13" fmla="*/ 372794 h 65"/>
                <a:gd name="T14" fmla="*/ 69934 w 19"/>
                <a:gd name="T15" fmla="*/ 295128 h 65"/>
                <a:gd name="T16" fmla="*/ 62163 w 19"/>
                <a:gd name="T17" fmla="*/ 248529 h 65"/>
                <a:gd name="T18" fmla="*/ 62163 w 19"/>
                <a:gd name="T19" fmla="*/ 194163 h 65"/>
                <a:gd name="T20" fmla="*/ 38852 w 19"/>
                <a:gd name="T21" fmla="*/ 147564 h 65"/>
                <a:gd name="T22" fmla="*/ 7770 w 19"/>
                <a:gd name="T23" fmla="*/ 54366 h 65"/>
                <a:gd name="T24" fmla="*/ 0 w 19"/>
                <a:gd name="T25" fmla="*/ 15533 h 65"/>
                <a:gd name="T26" fmla="*/ 62163 w 19"/>
                <a:gd name="T27" fmla="*/ 7767 h 65"/>
                <a:gd name="T28" fmla="*/ 124327 w 19"/>
                <a:gd name="T29" fmla="*/ 7767 h 65"/>
                <a:gd name="T30" fmla="*/ 139868 w 19"/>
                <a:gd name="T31" fmla="*/ 85432 h 65"/>
                <a:gd name="T32" fmla="*/ 139868 w 19"/>
                <a:gd name="T33" fmla="*/ 139798 h 65"/>
                <a:gd name="T34" fmla="*/ 132097 w 19"/>
                <a:gd name="T35" fmla="*/ 170864 h 65"/>
                <a:gd name="T36" fmla="*/ 132097 w 19"/>
                <a:gd name="T37" fmla="*/ 225230 h 65"/>
                <a:gd name="T38" fmla="*/ 139868 w 19"/>
                <a:gd name="T39" fmla="*/ 256296 h 65"/>
                <a:gd name="T40" fmla="*/ 147638 w 19"/>
                <a:gd name="T41" fmla="*/ 365027 h 65"/>
                <a:gd name="T42" fmla="*/ 132097 w 19"/>
                <a:gd name="T43" fmla="*/ 427160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65"/>
                <a:gd name="T68" fmla="*/ 19 w 19"/>
                <a:gd name="T69" fmla="*/ 65 h 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65">
                  <a:moveTo>
                    <a:pt x="17" y="55"/>
                  </a:moveTo>
                  <a:cubicBezTo>
                    <a:pt x="17" y="55"/>
                    <a:pt x="18" y="63"/>
                    <a:pt x="15" y="65"/>
                  </a:cubicBezTo>
                  <a:cubicBezTo>
                    <a:pt x="12" y="65"/>
                    <a:pt x="12" y="65"/>
                    <a:pt x="12" y="65"/>
                  </a:cubicBezTo>
                  <a:cubicBezTo>
                    <a:pt x="9" y="63"/>
                    <a:pt x="9" y="63"/>
                    <a:pt x="9" y="63"/>
                  </a:cubicBezTo>
                  <a:cubicBezTo>
                    <a:pt x="9" y="63"/>
                    <a:pt x="8" y="60"/>
                    <a:pt x="9" y="58"/>
                  </a:cubicBezTo>
                  <a:cubicBezTo>
                    <a:pt x="10" y="57"/>
                    <a:pt x="10" y="54"/>
                    <a:pt x="10" y="54"/>
                  </a:cubicBezTo>
                  <a:cubicBezTo>
                    <a:pt x="10" y="48"/>
                    <a:pt x="10" y="48"/>
                    <a:pt x="10" y="48"/>
                  </a:cubicBezTo>
                  <a:cubicBezTo>
                    <a:pt x="10" y="48"/>
                    <a:pt x="10" y="41"/>
                    <a:pt x="9" y="38"/>
                  </a:cubicBezTo>
                  <a:cubicBezTo>
                    <a:pt x="8" y="34"/>
                    <a:pt x="8" y="32"/>
                    <a:pt x="8" y="32"/>
                  </a:cubicBezTo>
                  <a:cubicBezTo>
                    <a:pt x="8" y="32"/>
                    <a:pt x="8" y="26"/>
                    <a:pt x="8" y="25"/>
                  </a:cubicBezTo>
                  <a:cubicBezTo>
                    <a:pt x="7" y="24"/>
                    <a:pt x="5" y="19"/>
                    <a:pt x="5" y="19"/>
                  </a:cubicBezTo>
                  <a:cubicBezTo>
                    <a:pt x="5" y="18"/>
                    <a:pt x="2" y="8"/>
                    <a:pt x="1" y="7"/>
                  </a:cubicBezTo>
                  <a:cubicBezTo>
                    <a:pt x="1" y="7"/>
                    <a:pt x="0" y="2"/>
                    <a:pt x="0" y="2"/>
                  </a:cubicBezTo>
                  <a:cubicBezTo>
                    <a:pt x="0" y="2"/>
                    <a:pt x="8" y="1"/>
                    <a:pt x="8" y="1"/>
                  </a:cubicBezTo>
                  <a:cubicBezTo>
                    <a:pt x="9" y="0"/>
                    <a:pt x="16" y="1"/>
                    <a:pt x="16" y="1"/>
                  </a:cubicBezTo>
                  <a:cubicBezTo>
                    <a:pt x="16" y="1"/>
                    <a:pt x="19" y="9"/>
                    <a:pt x="18" y="11"/>
                  </a:cubicBezTo>
                  <a:cubicBezTo>
                    <a:pt x="18" y="12"/>
                    <a:pt x="17" y="17"/>
                    <a:pt x="18" y="18"/>
                  </a:cubicBezTo>
                  <a:cubicBezTo>
                    <a:pt x="18" y="19"/>
                    <a:pt x="17" y="22"/>
                    <a:pt x="17" y="22"/>
                  </a:cubicBezTo>
                  <a:cubicBezTo>
                    <a:pt x="17" y="22"/>
                    <a:pt x="17" y="28"/>
                    <a:pt x="17" y="29"/>
                  </a:cubicBezTo>
                  <a:cubicBezTo>
                    <a:pt x="17" y="30"/>
                    <a:pt x="19" y="32"/>
                    <a:pt x="18" y="33"/>
                  </a:cubicBezTo>
                  <a:cubicBezTo>
                    <a:pt x="18" y="35"/>
                    <a:pt x="19" y="46"/>
                    <a:pt x="19" y="47"/>
                  </a:cubicBezTo>
                  <a:cubicBezTo>
                    <a:pt x="18" y="48"/>
                    <a:pt x="17" y="55"/>
                    <a:pt x="17" y="55"/>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5" name="Freeform 121"/>
            <p:cNvSpPr/>
            <p:nvPr/>
          </p:nvSpPr>
          <p:spPr bwMode="auto">
            <a:xfrm>
              <a:off x="3465513" y="2163762"/>
              <a:ext cx="77788" cy="279400"/>
            </a:xfrm>
            <a:custGeom>
              <a:avLst/>
              <a:gdLst>
                <a:gd name="T0" fmla="*/ 0 w 10"/>
                <a:gd name="T1" fmla="*/ 31044 h 36"/>
                <a:gd name="T2" fmla="*/ 62230 w 10"/>
                <a:gd name="T3" fmla="*/ 0 h 36"/>
                <a:gd name="T4" fmla="*/ 70009 w 10"/>
                <a:gd name="T5" fmla="*/ 31044 h 36"/>
                <a:gd name="T6" fmla="*/ 77788 w 10"/>
                <a:gd name="T7" fmla="*/ 139700 h 36"/>
                <a:gd name="T8" fmla="*/ 77788 w 10"/>
                <a:gd name="T9" fmla="*/ 139700 h 36"/>
                <a:gd name="T10" fmla="*/ 77788 w 10"/>
                <a:gd name="T11" fmla="*/ 139700 h 36"/>
                <a:gd name="T12" fmla="*/ 77788 w 10"/>
                <a:gd name="T13" fmla="*/ 139700 h 36"/>
                <a:gd name="T14" fmla="*/ 77788 w 10"/>
                <a:gd name="T15" fmla="*/ 139700 h 36"/>
                <a:gd name="T16" fmla="*/ 62230 w 10"/>
                <a:gd name="T17" fmla="*/ 201789 h 36"/>
                <a:gd name="T18" fmla="*/ 54452 w 10"/>
                <a:gd name="T19" fmla="*/ 271639 h 36"/>
                <a:gd name="T20" fmla="*/ 54452 w 10"/>
                <a:gd name="T21" fmla="*/ 271639 h 36"/>
                <a:gd name="T22" fmla="*/ 46673 w 10"/>
                <a:gd name="T23" fmla="*/ 279400 h 36"/>
                <a:gd name="T24" fmla="*/ 23336 w 10"/>
                <a:gd name="T25" fmla="*/ 279400 h 36"/>
                <a:gd name="T26" fmla="*/ 0 w 10"/>
                <a:gd name="T27" fmla="*/ 263878 h 36"/>
                <a:gd name="T28" fmla="*/ 7779 w 10"/>
                <a:gd name="T29" fmla="*/ 248356 h 36"/>
                <a:gd name="T30" fmla="*/ 38894 w 10"/>
                <a:gd name="T31" fmla="*/ 248356 h 36"/>
                <a:gd name="T32" fmla="*/ 0 w 10"/>
                <a:gd name="T33" fmla="*/ 225072 h 36"/>
                <a:gd name="T34" fmla="*/ 54452 w 10"/>
                <a:gd name="T35" fmla="*/ 232833 h 36"/>
                <a:gd name="T36" fmla="*/ 54452 w 10"/>
                <a:gd name="T37" fmla="*/ 201789 h 36"/>
                <a:gd name="T38" fmla="*/ 31115 w 10"/>
                <a:gd name="T39" fmla="*/ 217311 h 36"/>
                <a:gd name="T40" fmla="*/ 54452 w 10"/>
                <a:gd name="T41" fmla="*/ 178506 h 36"/>
                <a:gd name="T42" fmla="*/ 31115 w 10"/>
                <a:gd name="T43" fmla="*/ 186267 h 36"/>
                <a:gd name="T44" fmla="*/ 54452 w 10"/>
                <a:gd name="T45" fmla="*/ 162983 h 36"/>
                <a:gd name="T46" fmla="*/ 31115 w 10"/>
                <a:gd name="T47" fmla="*/ 147461 h 36"/>
                <a:gd name="T48" fmla="*/ 38894 w 10"/>
                <a:gd name="T49" fmla="*/ 116417 h 36"/>
                <a:gd name="T50" fmla="*/ 62230 w 10"/>
                <a:gd name="T51" fmla="*/ 116417 h 36"/>
                <a:gd name="T52" fmla="*/ 62230 w 10"/>
                <a:gd name="T53" fmla="*/ 108656 h 36"/>
                <a:gd name="T54" fmla="*/ 31115 w 10"/>
                <a:gd name="T55" fmla="*/ 77611 h 36"/>
                <a:gd name="T56" fmla="*/ 62230 w 10"/>
                <a:gd name="T57" fmla="*/ 77611 h 36"/>
                <a:gd name="T58" fmla="*/ 23336 w 10"/>
                <a:gd name="T59" fmla="*/ 54328 h 36"/>
                <a:gd name="T60" fmla="*/ 31115 w 10"/>
                <a:gd name="T61" fmla="*/ 46567 h 36"/>
                <a:gd name="T62" fmla="*/ 62230 w 10"/>
                <a:gd name="T63" fmla="*/ 46567 h 36"/>
                <a:gd name="T64" fmla="*/ 38894 w 10"/>
                <a:gd name="T65" fmla="*/ 38806 h 36"/>
                <a:gd name="T66" fmla="*/ 62230 w 10"/>
                <a:gd name="T67" fmla="*/ 31044 h 36"/>
                <a:gd name="T68" fmla="*/ 0 w 10"/>
                <a:gd name="T69" fmla="*/ 31044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
                <a:gd name="T106" fmla="*/ 0 h 36"/>
                <a:gd name="T107" fmla="*/ 10 w 10"/>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 h="36">
                  <a:moveTo>
                    <a:pt x="0" y="4"/>
                  </a:moveTo>
                  <a:cubicBezTo>
                    <a:pt x="1" y="2"/>
                    <a:pt x="5" y="1"/>
                    <a:pt x="8" y="0"/>
                  </a:cubicBezTo>
                  <a:cubicBezTo>
                    <a:pt x="8" y="1"/>
                    <a:pt x="10" y="3"/>
                    <a:pt x="9" y="4"/>
                  </a:cubicBezTo>
                  <a:cubicBezTo>
                    <a:pt x="9" y="6"/>
                    <a:pt x="10" y="15"/>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9" y="19"/>
                    <a:pt x="8" y="26"/>
                    <a:pt x="8" y="26"/>
                  </a:cubicBezTo>
                  <a:cubicBezTo>
                    <a:pt x="8" y="26"/>
                    <a:pt x="9" y="33"/>
                    <a:pt x="7" y="35"/>
                  </a:cubicBezTo>
                  <a:cubicBezTo>
                    <a:pt x="7" y="35"/>
                    <a:pt x="7" y="35"/>
                    <a:pt x="7" y="35"/>
                  </a:cubicBezTo>
                  <a:cubicBezTo>
                    <a:pt x="6" y="36"/>
                    <a:pt x="6" y="36"/>
                    <a:pt x="6" y="36"/>
                  </a:cubicBezTo>
                  <a:cubicBezTo>
                    <a:pt x="3" y="36"/>
                    <a:pt x="3" y="36"/>
                    <a:pt x="3" y="36"/>
                  </a:cubicBezTo>
                  <a:cubicBezTo>
                    <a:pt x="0" y="34"/>
                    <a:pt x="0" y="34"/>
                    <a:pt x="0" y="34"/>
                  </a:cubicBezTo>
                  <a:cubicBezTo>
                    <a:pt x="1" y="33"/>
                    <a:pt x="1" y="32"/>
                    <a:pt x="1" y="32"/>
                  </a:cubicBezTo>
                  <a:cubicBezTo>
                    <a:pt x="5" y="32"/>
                    <a:pt x="5" y="32"/>
                    <a:pt x="5" y="32"/>
                  </a:cubicBezTo>
                  <a:cubicBezTo>
                    <a:pt x="5" y="30"/>
                    <a:pt x="0" y="29"/>
                    <a:pt x="0" y="29"/>
                  </a:cubicBezTo>
                  <a:cubicBezTo>
                    <a:pt x="1" y="28"/>
                    <a:pt x="5" y="29"/>
                    <a:pt x="7" y="30"/>
                  </a:cubicBezTo>
                  <a:cubicBezTo>
                    <a:pt x="8" y="29"/>
                    <a:pt x="7" y="27"/>
                    <a:pt x="7" y="26"/>
                  </a:cubicBezTo>
                  <a:cubicBezTo>
                    <a:pt x="6" y="26"/>
                    <a:pt x="4" y="28"/>
                    <a:pt x="4" y="28"/>
                  </a:cubicBezTo>
                  <a:cubicBezTo>
                    <a:pt x="7" y="23"/>
                    <a:pt x="7" y="23"/>
                    <a:pt x="7" y="23"/>
                  </a:cubicBezTo>
                  <a:cubicBezTo>
                    <a:pt x="7" y="23"/>
                    <a:pt x="4" y="24"/>
                    <a:pt x="4" y="24"/>
                  </a:cubicBezTo>
                  <a:cubicBezTo>
                    <a:pt x="7" y="21"/>
                    <a:pt x="7" y="21"/>
                    <a:pt x="7" y="21"/>
                  </a:cubicBezTo>
                  <a:cubicBezTo>
                    <a:pt x="7" y="21"/>
                    <a:pt x="5" y="20"/>
                    <a:pt x="4" y="19"/>
                  </a:cubicBezTo>
                  <a:cubicBezTo>
                    <a:pt x="3" y="17"/>
                    <a:pt x="5" y="15"/>
                    <a:pt x="5" y="15"/>
                  </a:cubicBezTo>
                  <a:cubicBezTo>
                    <a:pt x="5" y="15"/>
                    <a:pt x="8" y="17"/>
                    <a:pt x="8" y="15"/>
                  </a:cubicBezTo>
                  <a:cubicBezTo>
                    <a:pt x="8" y="14"/>
                    <a:pt x="8" y="14"/>
                    <a:pt x="8" y="14"/>
                  </a:cubicBezTo>
                  <a:cubicBezTo>
                    <a:pt x="7" y="12"/>
                    <a:pt x="4" y="10"/>
                    <a:pt x="4" y="10"/>
                  </a:cubicBezTo>
                  <a:cubicBezTo>
                    <a:pt x="8" y="10"/>
                    <a:pt x="8" y="10"/>
                    <a:pt x="8" y="10"/>
                  </a:cubicBezTo>
                  <a:cubicBezTo>
                    <a:pt x="7" y="8"/>
                    <a:pt x="2" y="8"/>
                    <a:pt x="3" y="7"/>
                  </a:cubicBezTo>
                  <a:cubicBezTo>
                    <a:pt x="4" y="7"/>
                    <a:pt x="4" y="6"/>
                    <a:pt x="4" y="6"/>
                  </a:cubicBezTo>
                  <a:cubicBezTo>
                    <a:pt x="6" y="6"/>
                    <a:pt x="8" y="6"/>
                    <a:pt x="8" y="6"/>
                  </a:cubicBezTo>
                  <a:cubicBezTo>
                    <a:pt x="5" y="5"/>
                    <a:pt x="5" y="5"/>
                    <a:pt x="5" y="5"/>
                  </a:cubicBezTo>
                  <a:cubicBezTo>
                    <a:pt x="8" y="4"/>
                    <a:pt x="8" y="4"/>
                    <a:pt x="8" y="4"/>
                  </a:cubicBezTo>
                  <a:cubicBezTo>
                    <a:pt x="6" y="3"/>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6" name="Freeform 122"/>
            <p:cNvSpPr/>
            <p:nvPr/>
          </p:nvSpPr>
          <p:spPr bwMode="auto">
            <a:xfrm>
              <a:off x="3395663" y="1938337"/>
              <a:ext cx="155575" cy="209550"/>
            </a:xfrm>
            <a:custGeom>
              <a:avLst/>
              <a:gdLst>
                <a:gd name="T0" fmla="*/ 62230 w 20"/>
                <a:gd name="T1" fmla="*/ 7761 h 27"/>
                <a:gd name="T2" fmla="*/ 124460 w 20"/>
                <a:gd name="T3" fmla="*/ 7761 h 27"/>
                <a:gd name="T4" fmla="*/ 147796 w 20"/>
                <a:gd name="T5" fmla="*/ 77611 h 27"/>
                <a:gd name="T6" fmla="*/ 147796 w 20"/>
                <a:gd name="T7" fmla="*/ 131939 h 27"/>
                <a:gd name="T8" fmla="*/ 147796 w 20"/>
                <a:gd name="T9" fmla="*/ 178506 h 27"/>
                <a:gd name="T10" fmla="*/ 132239 w 20"/>
                <a:gd name="T11" fmla="*/ 209550 h 27"/>
                <a:gd name="T12" fmla="*/ 101124 w 20"/>
                <a:gd name="T13" fmla="*/ 170744 h 27"/>
                <a:gd name="T14" fmla="*/ 124460 w 20"/>
                <a:gd name="T15" fmla="*/ 178506 h 27"/>
                <a:gd name="T16" fmla="*/ 108902 w 20"/>
                <a:gd name="T17" fmla="*/ 108656 h 27"/>
                <a:gd name="T18" fmla="*/ 101124 w 20"/>
                <a:gd name="T19" fmla="*/ 54328 h 27"/>
                <a:gd name="T20" fmla="*/ 38894 w 20"/>
                <a:gd name="T21" fmla="*/ 54328 h 27"/>
                <a:gd name="T22" fmla="*/ 15558 w 20"/>
                <a:gd name="T23" fmla="*/ 62089 h 27"/>
                <a:gd name="T24" fmla="*/ 7779 w 20"/>
                <a:gd name="T25" fmla="*/ 54328 h 27"/>
                <a:gd name="T26" fmla="*/ 0 w 20"/>
                <a:gd name="T27" fmla="*/ 15522 h 27"/>
                <a:gd name="T28" fmla="*/ 62230 w 20"/>
                <a:gd name="T29" fmla="*/ 7761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7"/>
                <a:gd name="T47" fmla="*/ 20 w 20"/>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7">
                  <a:moveTo>
                    <a:pt x="8" y="1"/>
                  </a:moveTo>
                  <a:cubicBezTo>
                    <a:pt x="9" y="0"/>
                    <a:pt x="16" y="1"/>
                    <a:pt x="16" y="1"/>
                  </a:cubicBezTo>
                  <a:cubicBezTo>
                    <a:pt x="16" y="1"/>
                    <a:pt x="20" y="8"/>
                    <a:pt x="19" y="10"/>
                  </a:cubicBezTo>
                  <a:cubicBezTo>
                    <a:pt x="19" y="11"/>
                    <a:pt x="19" y="16"/>
                    <a:pt x="19" y="17"/>
                  </a:cubicBezTo>
                  <a:cubicBezTo>
                    <a:pt x="20" y="18"/>
                    <a:pt x="19" y="23"/>
                    <a:pt x="19" y="23"/>
                  </a:cubicBezTo>
                  <a:cubicBezTo>
                    <a:pt x="19" y="23"/>
                    <a:pt x="17" y="25"/>
                    <a:pt x="17" y="27"/>
                  </a:cubicBezTo>
                  <a:cubicBezTo>
                    <a:pt x="15" y="25"/>
                    <a:pt x="13" y="22"/>
                    <a:pt x="13" y="22"/>
                  </a:cubicBezTo>
                  <a:cubicBezTo>
                    <a:pt x="14" y="22"/>
                    <a:pt x="16" y="23"/>
                    <a:pt x="16" y="23"/>
                  </a:cubicBezTo>
                  <a:cubicBezTo>
                    <a:pt x="16" y="21"/>
                    <a:pt x="14" y="14"/>
                    <a:pt x="14" y="14"/>
                  </a:cubicBezTo>
                  <a:cubicBezTo>
                    <a:pt x="14" y="14"/>
                    <a:pt x="7" y="9"/>
                    <a:pt x="13" y="7"/>
                  </a:cubicBezTo>
                  <a:cubicBezTo>
                    <a:pt x="13" y="4"/>
                    <a:pt x="5" y="7"/>
                    <a:pt x="5" y="7"/>
                  </a:cubicBezTo>
                  <a:cubicBezTo>
                    <a:pt x="2" y="8"/>
                    <a:pt x="2" y="8"/>
                    <a:pt x="2" y="8"/>
                  </a:cubicBezTo>
                  <a:cubicBezTo>
                    <a:pt x="2" y="8"/>
                    <a:pt x="1" y="7"/>
                    <a:pt x="1" y="7"/>
                  </a:cubicBezTo>
                  <a:cubicBezTo>
                    <a:pt x="1" y="7"/>
                    <a:pt x="0" y="2"/>
                    <a:pt x="0" y="2"/>
                  </a:cubicBezTo>
                  <a:cubicBezTo>
                    <a:pt x="0" y="2"/>
                    <a:pt x="8" y="1"/>
                    <a:pt x="8" y="1"/>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7" name="Freeform 123"/>
            <p:cNvSpPr/>
            <p:nvPr/>
          </p:nvSpPr>
          <p:spPr bwMode="auto">
            <a:xfrm>
              <a:off x="3379788" y="1922462"/>
              <a:ext cx="115888" cy="39688"/>
            </a:xfrm>
            <a:custGeom>
              <a:avLst/>
              <a:gdLst>
                <a:gd name="T0" fmla="*/ 115888 w 15"/>
                <a:gd name="T1" fmla="*/ 15875 h 5"/>
                <a:gd name="T2" fmla="*/ 23178 w 15"/>
                <a:gd name="T3" fmla="*/ 39688 h 5"/>
                <a:gd name="T4" fmla="*/ 0 w 15"/>
                <a:gd name="T5" fmla="*/ 31750 h 5"/>
                <a:gd name="T6" fmla="*/ 7726 w 15"/>
                <a:gd name="T7" fmla="*/ 7938 h 5"/>
                <a:gd name="T8" fmla="*/ 115888 w 15"/>
                <a:gd name="T9" fmla="*/ 0 h 5"/>
                <a:gd name="T10" fmla="*/ 115888 w 15"/>
                <a:gd name="T11" fmla="*/ 15875 h 5"/>
                <a:gd name="T12" fmla="*/ 0 60000 65536"/>
                <a:gd name="T13" fmla="*/ 0 60000 65536"/>
                <a:gd name="T14" fmla="*/ 0 60000 65536"/>
                <a:gd name="T15" fmla="*/ 0 60000 65536"/>
                <a:gd name="T16" fmla="*/ 0 60000 65536"/>
                <a:gd name="T17" fmla="*/ 0 60000 65536"/>
                <a:gd name="T18" fmla="*/ 0 w 15"/>
                <a:gd name="T19" fmla="*/ 0 h 5"/>
                <a:gd name="T20" fmla="*/ 15 w 15"/>
                <a:gd name="T21" fmla="*/ 5 h 5"/>
              </a:gdLst>
              <a:ahLst/>
              <a:cxnLst>
                <a:cxn ang="T12">
                  <a:pos x="T0" y="T1"/>
                </a:cxn>
                <a:cxn ang="T13">
                  <a:pos x="T2" y="T3"/>
                </a:cxn>
                <a:cxn ang="T14">
                  <a:pos x="T4" y="T5"/>
                </a:cxn>
                <a:cxn ang="T15">
                  <a:pos x="T6" y="T7"/>
                </a:cxn>
                <a:cxn ang="T16">
                  <a:pos x="T8" y="T9"/>
                </a:cxn>
                <a:cxn ang="T17">
                  <a:pos x="T10" y="T11"/>
                </a:cxn>
              </a:cxnLst>
              <a:rect l="T18" t="T19" r="T20" b="T21"/>
              <a:pathLst>
                <a:path w="15" h="5">
                  <a:moveTo>
                    <a:pt x="15" y="2"/>
                  </a:moveTo>
                  <a:cubicBezTo>
                    <a:pt x="15" y="2"/>
                    <a:pt x="7" y="5"/>
                    <a:pt x="3" y="5"/>
                  </a:cubicBezTo>
                  <a:cubicBezTo>
                    <a:pt x="0" y="4"/>
                    <a:pt x="0" y="4"/>
                    <a:pt x="0" y="4"/>
                  </a:cubicBezTo>
                  <a:cubicBezTo>
                    <a:pt x="1" y="1"/>
                    <a:pt x="1" y="1"/>
                    <a:pt x="1" y="1"/>
                  </a:cubicBezTo>
                  <a:cubicBezTo>
                    <a:pt x="15" y="0"/>
                    <a:pt x="15" y="0"/>
                    <a:pt x="15" y="0"/>
                  </a:cubicBezTo>
                  <a:lnTo>
                    <a:pt x="15" y="2"/>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8" name="Freeform 124"/>
            <p:cNvSpPr/>
            <p:nvPr/>
          </p:nvSpPr>
          <p:spPr bwMode="auto">
            <a:xfrm>
              <a:off x="3387725" y="1651000"/>
              <a:ext cx="101600" cy="295275"/>
            </a:xfrm>
            <a:custGeom>
              <a:avLst/>
              <a:gdLst>
                <a:gd name="T0" fmla="*/ 101600 w 13"/>
                <a:gd name="T1" fmla="*/ 264193 h 38"/>
                <a:gd name="T2" fmla="*/ 70338 w 13"/>
                <a:gd name="T3" fmla="*/ 287505 h 38"/>
                <a:gd name="T4" fmla="*/ 0 w 13"/>
                <a:gd name="T5" fmla="*/ 287505 h 38"/>
                <a:gd name="T6" fmla="*/ 7815 w 13"/>
                <a:gd name="T7" fmla="*/ 194260 h 38"/>
                <a:gd name="T8" fmla="*/ 0 w 13"/>
                <a:gd name="T9" fmla="*/ 132097 h 38"/>
                <a:gd name="T10" fmla="*/ 31262 w 13"/>
                <a:gd name="T11" fmla="*/ 54393 h 38"/>
                <a:gd name="T12" fmla="*/ 31262 w 13"/>
                <a:gd name="T13" fmla="*/ 15541 h 38"/>
                <a:gd name="T14" fmla="*/ 39077 w 13"/>
                <a:gd name="T15" fmla="*/ 38852 h 38"/>
                <a:gd name="T16" fmla="*/ 93785 w 13"/>
                <a:gd name="T17" fmla="*/ 0 h 38"/>
                <a:gd name="T18" fmla="*/ 101600 w 13"/>
                <a:gd name="T19" fmla="*/ 15541 h 38"/>
                <a:gd name="T20" fmla="*/ 101600 w 13"/>
                <a:gd name="T21" fmla="*/ 264193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38"/>
                <a:gd name="T35" fmla="*/ 13 w 13"/>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38">
                  <a:moveTo>
                    <a:pt x="13" y="34"/>
                  </a:moveTo>
                  <a:cubicBezTo>
                    <a:pt x="13" y="34"/>
                    <a:pt x="13" y="37"/>
                    <a:pt x="9" y="37"/>
                  </a:cubicBezTo>
                  <a:cubicBezTo>
                    <a:pt x="4" y="38"/>
                    <a:pt x="1" y="38"/>
                    <a:pt x="0" y="37"/>
                  </a:cubicBezTo>
                  <a:cubicBezTo>
                    <a:pt x="1" y="25"/>
                    <a:pt x="1" y="25"/>
                    <a:pt x="1" y="25"/>
                  </a:cubicBezTo>
                  <a:cubicBezTo>
                    <a:pt x="1" y="25"/>
                    <a:pt x="0" y="19"/>
                    <a:pt x="0" y="17"/>
                  </a:cubicBezTo>
                  <a:cubicBezTo>
                    <a:pt x="1" y="15"/>
                    <a:pt x="4" y="7"/>
                    <a:pt x="4" y="7"/>
                  </a:cubicBezTo>
                  <a:cubicBezTo>
                    <a:pt x="4" y="7"/>
                    <a:pt x="3" y="4"/>
                    <a:pt x="4" y="2"/>
                  </a:cubicBezTo>
                  <a:cubicBezTo>
                    <a:pt x="5" y="5"/>
                    <a:pt x="5" y="5"/>
                    <a:pt x="5" y="5"/>
                  </a:cubicBezTo>
                  <a:cubicBezTo>
                    <a:pt x="5" y="5"/>
                    <a:pt x="7" y="5"/>
                    <a:pt x="12" y="0"/>
                  </a:cubicBezTo>
                  <a:cubicBezTo>
                    <a:pt x="12" y="0"/>
                    <a:pt x="13" y="1"/>
                    <a:pt x="13" y="2"/>
                  </a:cubicBezTo>
                  <a:lnTo>
                    <a:pt x="13" y="34"/>
                  </a:lnTo>
                  <a:close/>
                </a:path>
              </a:pathLst>
            </a:custGeom>
            <a:solidFill>
              <a:srgbClr val="F5F7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29" name="Freeform 125"/>
            <p:cNvSpPr/>
            <p:nvPr/>
          </p:nvSpPr>
          <p:spPr bwMode="auto">
            <a:xfrm>
              <a:off x="3387725" y="1651000"/>
              <a:ext cx="101600" cy="295275"/>
            </a:xfrm>
            <a:custGeom>
              <a:avLst/>
              <a:gdLst>
                <a:gd name="T0" fmla="*/ 31262 w 13"/>
                <a:gd name="T1" fmla="*/ 287505 h 38"/>
                <a:gd name="T2" fmla="*/ 85969 w 13"/>
                <a:gd name="T3" fmla="*/ 248653 h 38"/>
                <a:gd name="T4" fmla="*/ 78154 w 13"/>
                <a:gd name="T5" fmla="*/ 233112 h 38"/>
                <a:gd name="T6" fmla="*/ 31262 w 13"/>
                <a:gd name="T7" fmla="*/ 264193 h 38"/>
                <a:gd name="T8" fmla="*/ 78154 w 13"/>
                <a:gd name="T9" fmla="*/ 186489 h 38"/>
                <a:gd name="T10" fmla="*/ 85969 w 13"/>
                <a:gd name="T11" fmla="*/ 38852 h 38"/>
                <a:gd name="T12" fmla="*/ 62523 w 13"/>
                <a:gd name="T13" fmla="*/ 62163 h 38"/>
                <a:gd name="T14" fmla="*/ 78154 w 13"/>
                <a:gd name="T15" fmla="*/ 38852 h 38"/>
                <a:gd name="T16" fmla="*/ 54708 w 13"/>
                <a:gd name="T17" fmla="*/ 31082 h 38"/>
                <a:gd name="T18" fmla="*/ 93785 w 13"/>
                <a:gd name="T19" fmla="*/ 0 h 38"/>
                <a:gd name="T20" fmla="*/ 101600 w 13"/>
                <a:gd name="T21" fmla="*/ 15541 h 38"/>
                <a:gd name="T22" fmla="*/ 101600 w 13"/>
                <a:gd name="T23" fmla="*/ 264193 h 38"/>
                <a:gd name="T24" fmla="*/ 70338 w 13"/>
                <a:gd name="T25" fmla="*/ 287505 h 38"/>
                <a:gd name="T26" fmla="*/ 0 w 13"/>
                <a:gd name="T27" fmla="*/ 287505 h 38"/>
                <a:gd name="T28" fmla="*/ 0 w 13"/>
                <a:gd name="T29" fmla="*/ 279734 h 38"/>
                <a:gd name="T30" fmla="*/ 31262 w 13"/>
                <a:gd name="T31" fmla="*/ 287505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38"/>
                <a:gd name="T50" fmla="*/ 13 w 13"/>
                <a:gd name="T51" fmla="*/ 38 h 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38">
                  <a:moveTo>
                    <a:pt x="4" y="37"/>
                  </a:moveTo>
                  <a:cubicBezTo>
                    <a:pt x="9" y="36"/>
                    <a:pt x="11" y="32"/>
                    <a:pt x="11" y="32"/>
                  </a:cubicBezTo>
                  <a:cubicBezTo>
                    <a:pt x="11" y="32"/>
                    <a:pt x="12" y="30"/>
                    <a:pt x="10" y="30"/>
                  </a:cubicBezTo>
                  <a:cubicBezTo>
                    <a:pt x="9" y="30"/>
                    <a:pt x="4" y="34"/>
                    <a:pt x="4" y="34"/>
                  </a:cubicBezTo>
                  <a:cubicBezTo>
                    <a:pt x="5" y="31"/>
                    <a:pt x="8" y="27"/>
                    <a:pt x="10" y="24"/>
                  </a:cubicBezTo>
                  <a:cubicBezTo>
                    <a:pt x="13" y="20"/>
                    <a:pt x="11" y="5"/>
                    <a:pt x="11" y="5"/>
                  </a:cubicBezTo>
                  <a:cubicBezTo>
                    <a:pt x="8" y="8"/>
                    <a:pt x="8" y="8"/>
                    <a:pt x="8" y="8"/>
                  </a:cubicBezTo>
                  <a:cubicBezTo>
                    <a:pt x="10" y="5"/>
                    <a:pt x="10" y="5"/>
                    <a:pt x="10" y="5"/>
                  </a:cubicBezTo>
                  <a:cubicBezTo>
                    <a:pt x="9" y="5"/>
                    <a:pt x="8" y="5"/>
                    <a:pt x="7" y="4"/>
                  </a:cubicBezTo>
                  <a:cubicBezTo>
                    <a:pt x="8" y="3"/>
                    <a:pt x="10" y="2"/>
                    <a:pt x="12" y="0"/>
                  </a:cubicBezTo>
                  <a:cubicBezTo>
                    <a:pt x="12" y="0"/>
                    <a:pt x="13" y="1"/>
                    <a:pt x="13" y="2"/>
                  </a:cubicBezTo>
                  <a:cubicBezTo>
                    <a:pt x="13" y="34"/>
                    <a:pt x="13" y="34"/>
                    <a:pt x="13" y="34"/>
                  </a:cubicBezTo>
                  <a:cubicBezTo>
                    <a:pt x="13" y="34"/>
                    <a:pt x="13" y="37"/>
                    <a:pt x="9" y="37"/>
                  </a:cubicBezTo>
                  <a:cubicBezTo>
                    <a:pt x="4" y="38"/>
                    <a:pt x="1" y="38"/>
                    <a:pt x="0" y="37"/>
                  </a:cubicBezTo>
                  <a:cubicBezTo>
                    <a:pt x="0" y="36"/>
                    <a:pt x="0" y="36"/>
                    <a:pt x="0" y="36"/>
                  </a:cubicBezTo>
                  <a:cubicBezTo>
                    <a:pt x="1" y="37"/>
                    <a:pt x="3" y="37"/>
                    <a:pt x="4" y="37"/>
                  </a:cubicBez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0" name="Freeform 126"/>
            <p:cNvSpPr/>
            <p:nvPr/>
          </p:nvSpPr>
          <p:spPr bwMode="auto">
            <a:xfrm>
              <a:off x="3433763" y="1658937"/>
              <a:ext cx="155575" cy="381000"/>
            </a:xfrm>
            <a:custGeom>
              <a:avLst/>
              <a:gdLst>
                <a:gd name="T0" fmla="*/ 155575 w 20"/>
                <a:gd name="T1" fmla="*/ 357673 h 49"/>
                <a:gd name="T2" fmla="*/ 101124 w 20"/>
                <a:gd name="T3" fmla="*/ 381000 h 49"/>
                <a:gd name="T4" fmla="*/ 31115 w 20"/>
                <a:gd name="T5" fmla="*/ 241041 h 49"/>
                <a:gd name="T6" fmla="*/ 7779 w 20"/>
                <a:gd name="T7" fmla="*/ 178837 h 49"/>
                <a:gd name="T8" fmla="*/ 62230 w 20"/>
                <a:gd name="T9" fmla="*/ 0 h 49"/>
                <a:gd name="T10" fmla="*/ 101124 w 20"/>
                <a:gd name="T11" fmla="*/ 23327 h 49"/>
                <a:gd name="T12" fmla="*/ 101124 w 20"/>
                <a:gd name="T13" fmla="*/ 116633 h 49"/>
                <a:gd name="T14" fmla="*/ 155575 w 20"/>
                <a:gd name="T15" fmla="*/ 357673 h 4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49"/>
                <a:gd name="T26" fmla="*/ 20 w 2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49">
                  <a:moveTo>
                    <a:pt x="20" y="46"/>
                  </a:moveTo>
                  <a:cubicBezTo>
                    <a:pt x="13" y="49"/>
                    <a:pt x="13" y="49"/>
                    <a:pt x="13" y="49"/>
                  </a:cubicBezTo>
                  <a:cubicBezTo>
                    <a:pt x="13" y="49"/>
                    <a:pt x="4" y="32"/>
                    <a:pt x="4" y="31"/>
                  </a:cubicBezTo>
                  <a:cubicBezTo>
                    <a:pt x="3" y="30"/>
                    <a:pt x="0" y="28"/>
                    <a:pt x="1" y="23"/>
                  </a:cubicBezTo>
                  <a:cubicBezTo>
                    <a:pt x="1" y="18"/>
                    <a:pt x="2" y="7"/>
                    <a:pt x="8" y="0"/>
                  </a:cubicBezTo>
                  <a:cubicBezTo>
                    <a:pt x="8" y="0"/>
                    <a:pt x="10" y="4"/>
                    <a:pt x="13" y="3"/>
                  </a:cubicBezTo>
                  <a:cubicBezTo>
                    <a:pt x="13" y="15"/>
                    <a:pt x="13" y="15"/>
                    <a:pt x="13" y="15"/>
                  </a:cubicBezTo>
                  <a:cubicBezTo>
                    <a:pt x="13" y="15"/>
                    <a:pt x="15" y="35"/>
                    <a:pt x="20" y="46"/>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1" name="Freeform 127"/>
            <p:cNvSpPr/>
            <p:nvPr/>
          </p:nvSpPr>
          <p:spPr bwMode="auto">
            <a:xfrm>
              <a:off x="3379788" y="1690687"/>
              <a:ext cx="61913" cy="247650"/>
            </a:xfrm>
            <a:custGeom>
              <a:avLst/>
              <a:gdLst>
                <a:gd name="T0" fmla="*/ 30957 w 8"/>
                <a:gd name="T1" fmla="*/ 232172 h 32"/>
                <a:gd name="T2" fmla="*/ 15478 w 8"/>
                <a:gd name="T3" fmla="*/ 247650 h 32"/>
                <a:gd name="T4" fmla="*/ 0 w 8"/>
                <a:gd name="T5" fmla="*/ 232172 h 32"/>
                <a:gd name="T6" fmla="*/ 15478 w 8"/>
                <a:gd name="T7" fmla="*/ 108347 h 32"/>
                <a:gd name="T8" fmla="*/ 46435 w 8"/>
                <a:gd name="T9" fmla="*/ 30956 h 32"/>
                <a:gd name="T10" fmla="*/ 46435 w 8"/>
                <a:gd name="T11" fmla="*/ 0 h 32"/>
                <a:gd name="T12" fmla="*/ 61913 w 8"/>
                <a:gd name="T13" fmla="*/ 15478 h 32"/>
                <a:gd name="T14" fmla="*/ 54174 w 8"/>
                <a:gd name="T15" fmla="*/ 30956 h 32"/>
                <a:gd name="T16" fmla="*/ 46435 w 8"/>
                <a:gd name="T17" fmla="*/ 92869 h 32"/>
                <a:gd name="T18" fmla="*/ 30957 w 8"/>
                <a:gd name="T19" fmla="*/ 23217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32"/>
                <a:gd name="T32" fmla="*/ 8 w 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32">
                  <a:moveTo>
                    <a:pt x="4" y="30"/>
                  </a:moveTo>
                  <a:cubicBezTo>
                    <a:pt x="2" y="32"/>
                    <a:pt x="2" y="32"/>
                    <a:pt x="2" y="32"/>
                  </a:cubicBezTo>
                  <a:cubicBezTo>
                    <a:pt x="0" y="30"/>
                    <a:pt x="0" y="30"/>
                    <a:pt x="0" y="30"/>
                  </a:cubicBezTo>
                  <a:cubicBezTo>
                    <a:pt x="0" y="30"/>
                    <a:pt x="2" y="17"/>
                    <a:pt x="2" y="14"/>
                  </a:cubicBezTo>
                  <a:cubicBezTo>
                    <a:pt x="3" y="11"/>
                    <a:pt x="6" y="4"/>
                    <a:pt x="6" y="4"/>
                  </a:cubicBezTo>
                  <a:cubicBezTo>
                    <a:pt x="6" y="4"/>
                    <a:pt x="5" y="2"/>
                    <a:pt x="6" y="0"/>
                  </a:cubicBezTo>
                  <a:cubicBezTo>
                    <a:pt x="6" y="0"/>
                    <a:pt x="8" y="0"/>
                    <a:pt x="8" y="2"/>
                  </a:cubicBezTo>
                  <a:cubicBezTo>
                    <a:pt x="7" y="4"/>
                    <a:pt x="7" y="4"/>
                    <a:pt x="7" y="4"/>
                  </a:cubicBezTo>
                  <a:cubicBezTo>
                    <a:pt x="7" y="4"/>
                    <a:pt x="6" y="9"/>
                    <a:pt x="6" y="12"/>
                  </a:cubicBezTo>
                  <a:cubicBezTo>
                    <a:pt x="5" y="14"/>
                    <a:pt x="5" y="29"/>
                    <a:pt x="4" y="30"/>
                  </a:cubicBezTo>
                  <a:close/>
                </a:path>
              </a:pathLst>
            </a:custGeom>
            <a:solidFill>
              <a:srgbClr val="A41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2" name="Freeform 128"/>
            <p:cNvSpPr/>
            <p:nvPr/>
          </p:nvSpPr>
          <p:spPr bwMode="auto">
            <a:xfrm>
              <a:off x="3240088" y="1782762"/>
              <a:ext cx="139700" cy="101600"/>
            </a:xfrm>
            <a:custGeom>
              <a:avLst/>
              <a:gdLst>
                <a:gd name="T0" fmla="*/ 7761 w 18"/>
                <a:gd name="T1" fmla="*/ 70338 h 13"/>
                <a:gd name="T2" fmla="*/ 23283 w 18"/>
                <a:gd name="T3" fmla="*/ 23446 h 13"/>
                <a:gd name="T4" fmla="*/ 69850 w 18"/>
                <a:gd name="T5" fmla="*/ 39077 h 13"/>
                <a:gd name="T6" fmla="*/ 77611 w 18"/>
                <a:gd name="T7" fmla="*/ 46892 h 13"/>
                <a:gd name="T8" fmla="*/ 100894 w 18"/>
                <a:gd name="T9" fmla="*/ 46892 h 13"/>
                <a:gd name="T10" fmla="*/ 116417 w 18"/>
                <a:gd name="T11" fmla="*/ 46892 h 13"/>
                <a:gd name="T12" fmla="*/ 124178 w 18"/>
                <a:gd name="T13" fmla="*/ 39077 h 13"/>
                <a:gd name="T14" fmla="*/ 139700 w 18"/>
                <a:gd name="T15" fmla="*/ 0 h 13"/>
                <a:gd name="T16" fmla="*/ 139700 w 18"/>
                <a:gd name="T17" fmla="*/ 85969 h 13"/>
                <a:gd name="T18" fmla="*/ 139700 w 18"/>
                <a:gd name="T19" fmla="*/ 101600 h 13"/>
                <a:gd name="T20" fmla="*/ 85372 w 18"/>
                <a:gd name="T21" fmla="*/ 93785 h 13"/>
                <a:gd name="T22" fmla="*/ 7761 w 18"/>
                <a:gd name="T23" fmla="*/ 70338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3"/>
                <a:gd name="T38" fmla="*/ 18 w 18"/>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3">
                  <a:moveTo>
                    <a:pt x="1" y="9"/>
                  </a:moveTo>
                  <a:cubicBezTo>
                    <a:pt x="1" y="9"/>
                    <a:pt x="0" y="6"/>
                    <a:pt x="3" y="3"/>
                  </a:cubicBezTo>
                  <a:cubicBezTo>
                    <a:pt x="3" y="3"/>
                    <a:pt x="8" y="4"/>
                    <a:pt x="9" y="5"/>
                  </a:cubicBezTo>
                  <a:cubicBezTo>
                    <a:pt x="9" y="5"/>
                    <a:pt x="10" y="6"/>
                    <a:pt x="10" y="6"/>
                  </a:cubicBezTo>
                  <a:cubicBezTo>
                    <a:pt x="13" y="6"/>
                    <a:pt x="13" y="6"/>
                    <a:pt x="13" y="6"/>
                  </a:cubicBezTo>
                  <a:cubicBezTo>
                    <a:pt x="13" y="6"/>
                    <a:pt x="15" y="5"/>
                    <a:pt x="15" y="6"/>
                  </a:cubicBezTo>
                  <a:cubicBezTo>
                    <a:pt x="16" y="5"/>
                    <a:pt x="16" y="5"/>
                    <a:pt x="16" y="5"/>
                  </a:cubicBezTo>
                  <a:cubicBezTo>
                    <a:pt x="16" y="5"/>
                    <a:pt x="16" y="2"/>
                    <a:pt x="18" y="0"/>
                  </a:cubicBezTo>
                  <a:cubicBezTo>
                    <a:pt x="18" y="11"/>
                    <a:pt x="18" y="11"/>
                    <a:pt x="18" y="11"/>
                  </a:cubicBezTo>
                  <a:cubicBezTo>
                    <a:pt x="18" y="13"/>
                    <a:pt x="18" y="13"/>
                    <a:pt x="18" y="13"/>
                  </a:cubicBezTo>
                  <a:cubicBezTo>
                    <a:pt x="18" y="13"/>
                    <a:pt x="12" y="13"/>
                    <a:pt x="11" y="12"/>
                  </a:cubicBezTo>
                  <a:cubicBezTo>
                    <a:pt x="9" y="11"/>
                    <a:pt x="2" y="10"/>
                    <a:pt x="1" y="9"/>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3" name="Freeform 129"/>
            <p:cNvSpPr/>
            <p:nvPr/>
          </p:nvSpPr>
          <p:spPr bwMode="auto">
            <a:xfrm>
              <a:off x="3248025" y="1806575"/>
              <a:ext cx="123825" cy="69850"/>
            </a:xfrm>
            <a:custGeom>
              <a:avLst/>
              <a:gdLst>
                <a:gd name="T0" fmla="*/ 15478 w 16"/>
                <a:gd name="T1" fmla="*/ 0 h 9"/>
                <a:gd name="T2" fmla="*/ 61913 w 16"/>
                <a:gd name="T3" fmla="*/ 15522 h 9"/>
                <a:gd name="T4" fmla="*/ 69652 w 16"/>
                <a:gd name="T5" fmla="*/ 23283 h 9"/>
                <a:gd name="T6" fmla="*/ 92869 w 16"/>
                <a:gd name="T7" fmla="*/ 23283 h 9"/>
                <a:gd name="T8" fmla="*/ 108347 w 16"/>
                <a:gd name="T9" fmla="*/ 15522 h 9"/>
                <a:gd name="T10" fmla="*/ 116086 w 16"/>
                <a:gd name="T11" fmla="*/ 38806 h 9"/>
                <a:gd name="T12" fmla="*/ 100608 w 16"/>
                <a:gd name="T13" fmla="*/ 31044 h 9"/>
                <a:gd name="T14" fmla="*/ 123825 w 16"/>
                <a:gd name="T15" fmla="*/ 69850 h 9"/>
                <a:gd name="T16" fmla="*/ 92869 w 16"/>
                <a:gd name="T17" fmla="*/ 31044 h 9"/>
                <a:gd name="T18" fmla="*/ 69652 w 16"/>
                <a:gd name="T19" fmla="*/ 23283 h 9"/>
                <a:gd name="T20" fmla="*/ 77391 w 16"/>
                <a:gd name="T21" fmla="*/ 54328 h 9"/>
                <a:gd name="T22" fmla="*/ 38695 w 16"/>
                <a:gd name="T23" fmla="*/ 23283 h 9"/>
                <a:gd name="T24" fmla="*/ 23217 w 16"/>
                <a:gd name="T25" fmla="*/ 23283 h 9"/>
                <a:gd name="T26" fmla="*/ 0 w 16"/>
                <a:gd name="T27" fmla="*/ 31044 h 9"/>
                <a:gd name="T28" fmla="*/ 0 w 16"/>
                <a:gd name="T29" fmla="*/ 31044 h 9"/>
                <a:gd name="T30" fmla="*/ 15478 w 16"/>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9"/>
                <a:gd name="T50" fmla="*/ 16 w 1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9">
                  <a:moveTo>
                    <a:pt x="2" y="0"/>
                  </a:moveTo>
                  <a:cubicBezTo>
                    <a:pt x="2" y="0"/>
                    <a:pt x="7" y="1"/>
                    <a:pt x="8" y="2"/>
                  </a:cubicBezTo>
                  <a:cubicBezTo>
                    <a:pt x="8" y="2"/>
                    <a:pt x="9" y="3"/>
                    <a:pt x="9" y="3"/>
                  </a:cubicBezTo>
                  <a:cubicBezTo>
                    <a:pt x="12" y="3"/>
                    <a:pt x="12" y="3"/>
                    <a:pt x="12" y="3"/>
                  </a:cubicBezTo>
                  <a:cubicBezTo>
                    <a:pt x="12" y="3"/>
                    <a:pt x="13" y="2"/>
                    <a:pt x="14" y="2"/>
                  </a:cubicBezTo>
                  <a:cubicBezTo>
                    <a:pt x="14" y="3"/>
                    <a:pt x="14" y="4"/>
                    <a:pt x="15" y="5"/>
                  </a:cubicBezTo>
                  <a:cubicBezTo>
                    <a:pt x="13" y="4"/>
                    <a:pt x="13" y="4"/>
                    <a:pt x="13" y="4"/>
                  </a:cubicBezTo>
                  <a:cubicBezTo>
                    <a:pt x="13" y="4"/>
                    <a:pt x="15" y="8"/>
                    <a:pt x="16" y="9"/>
                  </a:cubicBezTo>
                  <a:cubicBezTo>
                    <a:pt x="16" y="9"/>
                    <a:pt x="12" y="6"/>
                    <a:pt x="12" y="4"/>
                  </a:cubicBezTo>
                  <a:cubicBezTo>
                    <a:pt x="12" y="3"/>
                    <a:pt x="9" y="3"/>
                    <a:pt x="9" y="3"/>
                  </a:cubicBezTo>
                  <a:cubicBezTo>
                    <a:pt x="9" y="3"/>
                    <a:pt x="7" y="5"/>
                    <a:pt x="10" y="7"/>
                  </a:cubicBezTo>
                  <a:cubicBezTo>
                    <a:pt x="10" y="7"/>
                    <a:pt x="6" y="5"/>
                    <a:pt x="5" y="3"/>
                  </a:cubicBezTo>
                  <a:cubicBezTo>
                    <a:pt x="4" y="0"/>
                    <a:pt x="3" y="3"/>
                    <a:pt x="3" y="3"/>
                  </a:cubicBezTo>
                  <a:cubicBezTo>
                    <a:pt x="0" y="4"/>
                    <a:pt x="0" y="4"/>
                    <a:pt x="0" y="4"/>
                  </a:cubicBezTo>
                  <a:cubicBezTo>
                    <a:pt x="0" y="4"/>
                    <a:pt x="0" y="4"/>
                    <a:pt x="0" y="4"/>
                  </a:cubicBezTo>
                  <a:cubicBezTo>
                    <a:pt x="0" y="3"/>
                    <a:pt x="1" y="1"/>
                    <a:pt x="2"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4" name="Freeform 130"/>
            <p:cNvSpPr/>
            <p:nvPr/>
          </p:nvSpPr>
          <p:spPr bwMode="auto">
            <a:xfrm>
              <a:off x="3441700" y="1666875"/>
              <a:ext cx="61913" cy="263525"/>
            </a:xfrm>
            <a:custGeom>
              <a:avLst/>
              <a:gdLst>
                <a:gd name="T0" fmla="*/ 38696 w 8"/>
                <a:gd name="T1" fmla="*/ 263525 h 34"/>
                <a:gd name="T2" fmla="*/ 23217 w 8"/>
                <a:gd name="T3" fmla="*/ 232522 h 34"/>
                <a:gd name="T4" fmla="*/ 7739 w 8"/>
                <a:gd name="T5" fmla="*/ 209270 h 34"/>
                <a:gd name="T6" fmla="*/ 0 w 8"/>
                <a:gd name="T7" fmla="*/ 162765 h 34"/>
                <a:gd name="T8" fmla="*/ 54174 w 8"/>
                <a:gd name="T9" fmla="*/ 38754 h 34"/>
                <a:gd name="T10" fmla="*/ 46435 w 8"/>
                <a:gd name="T11" fmla="*/ 31003 h 34"/>
                <a:gd name="T12" fmla="*/ 54174 w 8"/>
                <a:gd name="T13" fmla="*/ 0 h 34"/>
                <a:gd name="T14" fmla="*/ 61913 w 8"/>
                <a:gd name="T15" fmla="*/ 7751 h 34"/>
                <a:gd name="T16" fmla="*/ 54174 w 8"/>
                <a:gd name="T17" fmla="*/ 31003 h 34"/>
                <a:gd name="T18" fmla="*/ 54174 w 8"/>
                <a:gd name="T19" fmla="*/ 38754 h 34"/>
                <a:gd name="T20" fmla="*/ 7739 w 8"/>
                <a:gd name="T21" fmla="*/ 170516 h 34"/>
                <a:gd name="T22" fmla="*/ 30957 w 8"/>
                <a:gd name="T23" fmla="*/ 224771 h 34"/>
                <a:gd name="T24" fmla="*/ 38696 w 8"/>
                <a:gd name="T25" fmla="*/ 263525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34"/>
                <a:gd name="T41" fmla="*/ 8 w 8"/>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34">
                  <a:moveTo>
                    <a:pt x="5" y="34"/>
                  </a:moveTo>
                  <a:cubicBezTo>
                    <a:pt x="4" y="32"/>
                    <a:pt x="3" y="31"/>
                    <a:pt x="3" y="30"/>
                  </a:cubicBezTo>
                  <a:cubicBezTo>
                    <a:pt x="2" y="30"/>
                    <a:pt x="1" y="29"/>
                    <a:pt x="1" y="27"/>
                  </a:cubicBezTo>
                  <a:cubicBezTo>
                    <a:pt x="0" y="25"/>
                    <a:pt x="0" y="22"/>
                    <a:pt x="0" y="21"/>
                  </a:cubicBezTo>
                  <a:cubicBezTo>
                    <a:pt x="1" y="19"/>
                    <a:pt x="7" y="5"/>
                    <a:pt x="7" y="5"/>
                  </a:cubicBezTo>
                  <a:cubicBezTo>
                    <a:pt x="6" y="4"/>
                    <a:pt x="6" y="4"/>
                    <a:pt x="6" y="4"/>
                  </a:cubicBezTo>
                  <a:cubicBezTo>
                    <a:pt x="7" y="0"/>
                    <a:pt x="7" y="0"/>
                    <a:pt x="7" y="0"/>
                  </a:cubicBezTo>
                  <a:cubicBezTo>
                    <a:pt x="8" y="1"/>
                    <a:pt x="8" y="1"/>
                    <a:pt x="8" y="1"/>
                  </a:cubicBezTo>
                  <a:cubicBezTo>
                    <a:pt x="7" y="4"/>
                    <a:pt x="7" y="4"/>
                    <a:pt x="7" y="4"/>
                  </a:cubicBezTo>
                  <a:cubicBezTo>
                    <a:pt x="7" y="5"/>
                    <a:pt x="7" y="5"/>
                    <a:pt x="7" y="5"/>
                  </a:cubicBezTo>
                  <a:cubicBezTo>
                    <a:pt x="7" y="5"/>
                    <a:pt x="2" y="20"/>
                    <a:pt x="1" y="22"/>
                  </a:cubicBezTo>
                  <a:cubicBezTo>
                    <a:pt x="1" y="23"/>
                    <a:pt x="3" y="28"/>
                    <a:pt x="4" y="29"/>
                  </a:cubicBezTo>
                  <a:cubicBezTo>
                    <a:pt x="4" y="30"/>
                    <a:pt x="5" y="32"/>
                    <a:pt x="5" y="34"/>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5" name="Freeform 131"/>
            <p:cNvSpPr/>
            <p:nvPr/>
          </p:nvSpPr>
          <p:spPr bwMode="auto">
            <a:xfrm>
              <a:off x="3481388" y="1690687"/>
              <a:ext cx="69850" cy="287338"/>
            </a:xfrm>
            <a:custGeom>
              <a:avLst/>
              <a:gdLst>
                <a:gd name="T0" fmla="*/ 23283 w 9"/>
                <a:gd name="T1" fmla="*/ 62127 h 37"/>
                <a:gd name="T2" fmla="*/ 0 w 9"/>
                <a:gd name="T3" fmla="*/ 77659 h 37"/>
                <a:gd name="T4" fmla="*/ 38806 w 9"/>
                <a:gd name="T5" fmla="*/ 23298 h 37"/>
                <a:gd name="T6" fmla="*/ 54328 w 9"/>
                <a:gd name="T7" fmla="*/ 0 h 37"/>
                <a:gd name="T8" fmla="*/ 54328 w 9"/>
                <a:gd name="T9" fmla="*/ 85425 h 37"/>
                <a:gd name="T10" fmla="*/ 69850 w 9"/>
                <a:gd name="T11" fmla="*/ 201913 h 37"/>
                <a:gd name="T12" fmla="*/ 54328 w 9"/>
                <a:gd name="T13" fmla="*/ 225211 h 37"/>
                <a:gd name="T14" fmla="*/ 23283 w 9"/>
                <a:gd name="T15" fmla="*/ 287338 h 37"/>
                <a:gd name="T16" fmla="*/ 7761 w 9"/>
                <a:gd name="T17" fmla="*/ 256274 h 37"/>
                <a:gd name="T18" fmla="*/ 31044 w 9"/>
                <a:gd name="T19" fmla="*/ 194147 h 37"/>
                <a:gd name="T20" fmla="*/ 15522 w 9"/>
                <a:gd name="T21" fmla="*/ 194147 h 37"/>
                <a:gd name="T22" fmla="*/ 31044 w 9"/>
                <a:gd name="T23" fmla="*/ 186381 h 37"/>
                <a:gd name="T24" fmla="*/ 31044 w 9"/>
                <a:gd name="T25" fmla="*/ 139786 h 37"/>
                <a:gd name="T26" fmla="*/ 23283 w 9"/>
                <a:gd name="T27" fmla="*/ 116488 h 37"/>
                <a:gd name="T28" fmla="*/ 23283 w 9"/>
                <a:gd name="T29" fmla="*/ 93191 h 37"/>
                <a:gd name="T30" fmla="*/ 23283 w 9"/>
                <a:gd name="T31" fmla="*/ 62127 h 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37"/>
                <a:gd name="T50" fmla="*/ 9 w 9"/>
                <a:gd name="T51" fmla="*/ 37 h 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37">
                  <a:moveTo>
                    <a:pt x="3" y="8"/>
                  </a:moveTo>
                  <a:cubicBezTo>
                    <a:pt x="0" y="10"/>
                    <a:pt x="0" y="10"/>
                    <a:pt x="0" y="10"/>
                  </a:cubicBezTo>
                  <a:cubicBezTo>
                    <a:pt x="0" y="10"/>
                    <a:pt x="5" y="4"/>
                    <a:pt x="5" y="3"/>
                  </a:cubicBezTo>
                  <a:cubicBezTo>
                    <a:pt x="6" y="2"/>
                    <a:pt x="6" y="1"/>
                    <a:pt x="7" y="0"/>
                  </a:cubicBezTo>
                  <a:cubicBezTo>
                    <a:pt x="7" y="11"/>
                    <a:pt x="7" y="11"/>
                    <a:pt x="7" y="11"/>
                  </a:cubicBezTo>
                  <a:cubicBezTo>
                    <a:pt x="7" y="11"/>
                    <a:pt x="7" y="18"/>
                    <a:pt x="9" y="26"/>
                  </a:cubicBezTo>
                  <a:cubicBezTo>
                    <a:pt x="7" y="29"/>
                    <a:pt x="7" y="29"/>
                    <a:pt x="7" y="29"/>
                  </a:cubicBezTo>
                  <a:cubicBezTo>
                    <a:pt x="3" y="37"/>
                    <a:pt x="3" y="37"/>
                    <a:pt x="3" y="37"/>
                  </a:cubicBezTo>
                  <a:cubicBezTo>
                    <a:pt x="2" y="36"/>
                    <a:pt x="2" y="34"/>
                    <a:pt x="1" y="33"/>
                  </a:cubicBezTo>
                  <a:cubicBezTo>
                    <a:pt x="2" y="30"/>
                    <a:pt x="4" y="25"/>
                    <a:pt x="4" y="25"/>
                  </a:cubicBezTo>
                  <a:cubicBezTo>
                    <a:pt x="4" y="24"/>
                    <a:pt x="2" y="24"/>
                    <a:pt x="2" y="25"/>
                  </a:cubicBezTo>
                  <a:cubicBezTo>
                    <a:pt x="4" y="24"/>
                    <a:pt x="4" y="24"/>
                    <a:pt x="4" y="24"/>
                  </a:cubicBezTo>
                  <a:cubicBezTo>
                    <a:pt x="4" y="18"/>
                    <a:pt x="4" y="18"/>
                    <a:pt x="4" y="18"/>
                  </a:cubicBezTo>
                  <a:cubicBezTo>
                    <a:pt x="4" y="18"/>
                    <a:pt x="3" y="17"/>
                    <a:pt x="3" y="15"/>
                  </a:cubicBezTo>
                  <a:cubicBezTo>
                    <a:pt x="4" y="14"/>
                    <a:pt x="3" y="12"/>
                    <a:pt x="3" y="12"/>
                  </a:cubicBezTo>
                  <a:lnTo>
                    <a:pt x="3" y="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6" name="Freeform 132"/>
            <p:cNvSpPr/>
            <p:nvPr/>
          </p:nvSpPr>
          <p:spPr bwMode="auto">
            <a:xfrm>
              <a:off x="3495675" y="1682750"/>
              <a:ext cx="31750" cy="46038"/>
            </a:xfrm>
            <a:custGeom>
              <a:avLst/>
              <a:gdLst>
                <a:gd name="T0" fmla="*/ 0 w 4"/>
                <a:gd name="T1" fmla="*/ 46038 h 6"/>
                <a:gd name="T2" fmla="*/ 23812 w 4"/>
                <a:gd name="T3" fmla="*/ 0 h 6"/>
                <a:gd name="T4" fmla="*/ 31750 w 4"/>
                <a:gd name="T5" fmla="*/ 0 h 6"/>
                <a:gd name="T6" fmla="*/ 0 w 4"/>
                <a:gd name="T7" fmla="*/ 46038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0" y="6"/>
                  </a:moveTo>
                  <a:cubicBezTo>
                    <a:pt x="3" y="0"/>
                    <a:pt x="3" y="0"/>
                    <a:pt x="3" y="0"/>
                  </a:cubicBezTo>
                  <a:cubicBezTo>
                    <a:pt x="3" y="0"/>
                    <a:pt x="3" y="0"/>
                    <a:pt x="4" y="0"/>
                  </a:cubicBezTo>
                  <a:cubicBezTo>
                    <a:pt x="3" y="1"/>
                    <a:pt x="2" y="3"/>
                    <a:pt x="0" y="6"/>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7" name="Freeform 133"/>
            <p:cNvSpPr/>
            <p:nvPr/>
          </p:nvSpPr>
          <p:spPr bwMode="auto">
            <a:xfrm>
              <a:off x="3481388" y="1962150"/>
              <a:ext cx="38100" cy="77788"/>
            </a:xfrm>
            <a:custGeom>
              <a:avLst/>
              <a:gdLst>
                <a:gd name="T0" fmla="*/ 38100 w 5"/>
                <a:gd name="T1" fmla="*/ 23336 h 10"/>
                <a:gd name="T2" fmla="*/ 30480 w 5"/>
                <a:gd name="T3" fmla="*/ 62230 h 10"/>
                <a:gd name="T4" fmla="*/ 30480 w 5"/>
                <a:gd name="T5" fmla="*/ 77788 h 10"/>
                <a:gd name="T6" fmla="*/ 0 w 5"/>
                <a:gd name="T7" fmla="*/ 46673 h 10"/>
                <a:gd name="T8" fmla="*/ 7620 w 5"/>
                <a:gd name="T9" fmla="*/ 15558 h 10"/>
                <a:gd name="T10" fmla="*/ 38100 w 5"/>
                <a:gd name="T11" fmla="*/ 23336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5" y="3"/>
                  </a:moveTo>
                  <a:cubicBezTo>
                    <a:pt x="5" y="4"/>
                    <a:pt x="5" y="7"/>
                    <a:pt x="4" y="8"/>
                  </a:cubicBezTo>
                  <a:cubicBezTo>
                    <a:pt x="4" y="10"/>
                    <a:pt x="4" y="10"/>
                    <a:pt x="4" y="10"/>
                  </a:cubicBezTo>
                  <a:cubicBezTo>
                    <a:pt x="0" y="6"/>
                    <a:pt x="0" y="6"/>
                    <a:pt x="0" y="6"/>
                  </a:cubicBezTo>
                  <a:cubicBezTo>
                    <a:pt x="0" y="6"/>
                    <a:pt x="0" y="3"/>
                    <a:pt x="1" y="2"/>
                  </a:cubicBezTo>
                  <a:cubicBezTo>
                    <a:pt x="2" y="0"/>
                    <a:pt x="5" y="3"/>
                    <a:pt x="5" y="3"/>
                  </a:cubicBezTo>
                  <a:close/>
                </a:path>
              </a:pathLst>
            </a:custGeom>
            <a:solidFill>
              <a:srgbClr val="F2C2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8" name="Freeform 134"/>
            <p:cNvSpPr/>
            <p:nvPr/>
          </p:nvSpPr>
          <p:spPr bwMode="auto">
            <a:xfrm>
              <a:off x="3489325" y="1682750"/>
              <a:ext cx="92075" cy="317500"/>
            </a:xfrm>
            <a:custGeom>
              <a:avLst/>
              <a:gdLst>
                <a:gd name="T0" fmla="*/ 38365 w 12"/>
                <a:gd name="T1" fmla="*/ 317500 h 41"/>
                <a:gd name="T2" fmla="*/ 0 w 12"/>
                <a:gd name="T3" fmla="*/ 286524 h 41"/>
                <a:gd name="T4" fmla="*/ 30692 w 12"/>
                <a:gd name="T5" fmla="*/ 193598 h 41"/>
                <a:gd name="T6" fmla="*/ 30692 w 12"/>
                <a:gd name="T7" fmla="*/ 123902 h 41"/>
                <a:gd name="T8" fmla="*/ 15346 w 12"/>
                <a:gd name="T9" fmla="*/ 69695 h 41"/>
                <a:gd name="T10" fmla="*/ 46038 w 12"/>
                <a:gd name="T11" fmla="*/ 0 h 41"/>
                <a:gd name="T12" fmla="*/ 69056 w 12"/>
                <a:gd name="T13" fmla="*/ 15488 h 41"/>
                <a:gd name="T14" fmla="*/ 76729 w 12"/>
                <a:gd name="T15" fmla="*/ 23232 h 41"/>
                <a:gd name="T16" fmla="*/ 84402 w 12"/>
                <a:gd name="T17" fmla="*/ 46463 h 41"/>
                <a:gd name="T18" fmla="*/ 84402 w 12"/>
                <a:gd name="T19" fmla="*/ 77439 h 41"/>
                <a:gd name="T20" fmla="*/ 92075 w 12"/>
                <a:gd name="T21" fmla="*/ 85183 h 41"/>
                <a:gd name="T22" fmla="*/ 92075 w 12"/>
                <a:gd name="T23" fmla="*/ 108415 h 41"/>
                <a:gd name="T24" fmla="*/ 84402 w 12"/>
                <a:gd name="T25" fmla="*/ 116159 h 41"/>
                <a:gd name="T26" fmla="*/ 92075 w 12"/>
                <a:gd name="T27" fmla="*/ 147134 h 41"/>
                <a:gd name="T28" fmla="*/ 92075 w 12"/>
                <a:gd name="T29" fmla="*/ 178110 h 41"/>
                <a:gd name="T30" fmla="*/ 84402 w 12"/>
                <a:gd name="T31" fmla="*/ 216829 h 41"/>
                <a:gd name="T32" fmla="*/ 38365 w 12"/>
                <a:gd name="T33" fmla="*/ 317500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41"/>
                <a:gd name="T53" fmla="*/ 12 w 12"/>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41">
                  <a:moveTo>
                    <a:pt x="5" y="41"/>
                  </a:moveTo>
                  <a:cubicBezTo>
                    <a:pt x="5" y="41"/>
                    <a:pt x="2" y="38"/>
                    <a:pt x="0" y="37"/>
                  </a:cubicBezTo>
                  <a:cubicBezTo>
                    <a:pt x="0" y="37"/>
                    <a:pt x="3" y="26"/>
                    <a:pt x="4" y="25"/>
                  </a:cubicBezTo>
                  <a:cubicBezTo>
                    <a:pt x="4" y="16"/>
                    <a:pt x="4" y="16"/>
                    <a:pt x="4" y="16"/>
                  </a:cubicBezTo>
                  <a:cubicBezTo>
                    <a:pt x="4" y="16"/>
                    <a:pt x="2" y="10"/>
                    <a:pt x="2" y="9"/>
                  </a:cubicBezTo>
                  <a:cubicBezTo>
                    <a:pt x="2" y="7"/>
                    <a:pt x="6" y="0"/>
                    <a:pt x="6" y="0"/>
                  </a:cubicBezTo>
                  <a:cubicBezTo>
                    <a:pt x="6" y="0"/>
                    <a:pt x="8" y="1"/>
                    <a:pt x="9" y="2"/>
                  </a:cubicBezTo>
                  <a:cubicBezTo>
                    <a:pt x="10" y="3"/>
                    <a:pt x="10" y="3"/>
                    <a:pt x="10" y="3"/>
                  </a:cubicBezTo>
                  <a:cubicBezTo>
                    <a:pt x="11" y="6"/>
                    <a:pt x="11" y="6"/>
                    <a:pt x="11" y="6"/>
                  </a:cubicBezTo>
                  <a:cubicBezTo>
                    <a:pt x="11" y="10"/>
                    <a:pt x="11" y="10"/>
                    <a:pt x="11" y="10"/>
                  </a:cubicBezTo>
                  <a:cubicBezTo>
                    <a:pt x="11" y="10"/>
                    <a:pt x="12" y="11"/>
                    <a:pt x="12" y="11"/>
                  </a:cubicBezTo>
                  <a:cubicBezTo>
                    <a:pt x="12" y="12"/>
                    <a:pt x="12" y="13"/>
                    <a:pt x="12" y="14"/>
                  </a:cubicBezTo>
                  <a:cubicBezTo>
                    <a:pt x="12" y="14"/>
                    <a:pt x="11" y="15"/>
                    <a:pt x="11" y="15"/>
                  </a:cubicBezTo>
                  <a:cubicBezTo>
                    <a:pt x="11" y="15"/>
                    <a:pt x="12" y="18"/>
                    <a:pt x="12" y="19"/>
                  </a:cubicBezTo>
                  <a:cubicBezTo>
                    <a:pt x="12" y="19"/>
                    <a:pt x="12" y="22"/>
                    <a:pt x="12" y="23"/>
                  </a:cubicBezTo>
                  <a:cubicBezTo>
                    <a:pt x="12" y="24"/>
                    <a:pt x="11" y="28"/>
                    <a:pt x="11" y="28"/>
                  </a:cubicBezTo>
                  <a:cubicBezTo>
                    <a:pt x="11" y="28"/>
                    <a:pt x="7" y="40"/>
                    <a:pt x="5" y="41"/>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39" name="Freeform 135"/>
            <p:cNvSpPr>
              <a:spLocks noEditPoints="1"/>
            </p:cNvSpPr>
            <p:nvPr/>
          </p:nvSpPr>
          <p:spPr bwMode="auto">
            <a:xfrm>
              <a:off x="3511550" y="1698625"/>
              <a:ext cx="69850" cy="301625"/>
            </a:xfrm>
            <a:custGeom>
              <a:avLst/>
              <a:gdLst>
                <a:gd name="T0" fmla="*/ 15522 w 9"/>
                <a:gd name="T1" fmla="*/ 278423 h 39"/>
                <a:gd name="T2" fmla="*/ 0 w 9"/>
                <a:gd name="T3" fmla="*/ 286157 h 39"/>
                <a:gd name="T4" fmla="*/ 15522 w 9"/>
                <a:gd name="T5" fmla="*/ 301625 h 39"/>
                <a:gd name="T6" fmla="*/ 62089 w 9"/>
                <a:gd name="T7" fmla="*/ 201083 h 39"/>
                <a:gd name="T8" fmla="*/ 69850 w 9"/>
                <a:gd name="T9" fmla="*/ 162413 h 39"/>
                <a:gd name="T10" fmla="*/ 69850 w 9"/>
                <a:gd name="T11" fmla="*/ 131478 h 39"/>
                <a:gd name="T12" fmla="*/ 62089 w 9"/>
                <a:gd name="T13" fmla="*/ 100542 h 39"/>
                <a:gd name="T14" fmla="*/ 69850 w 9"/>
                <a:gd name="T15" fmla="*/ 92808 h 39"/>
                <a:gd name="T16" fmla="*/ 69850 w 9"/>
                <a:gd name="T17" fmla="*/ 69606 h 39"/>
                <a:gd name="T18" fmla="*/ 62089 w 9"/>
                <a:gd name="T19" fmla="*/ 61872 h 39"/>
                <a:gd name="T20" fmla="*/ 62089 w 9"/>
                <a:gd name="T21" fmla="*/ 30936 h 39"/>
                <a:gd name="T22" fmla="*/ 54328 w 9"/>
                <a:gd name="T23" fmla="*/ 0 h 39"/>
                <a:gd name="T24" fmla="*/ 46567 w 9"/>
                <a:gd name="T25" fmla="*/ 0 h 39"/>
                <a:gd name="T26" fmla="*/ 46567 w 9"/>
                <a:gd name="T27" fmla="*/ 0 h 39"/>
                <a:gd name="T28" fmla="*/ 46567 w 9"/>
                <a:gd name="T29" fmla="*/ 15468 h 39"/>
                <a:gd name="T30" fmla="*/ 54328 w 9"/>
                <a:gd name="T31" fmla="*/ 38670 h 39"/>
                <a:gd name="T32" fmla="*/ 62089 w 9"/>
                <a:gd name="T33" fmla="*/ 46404 h 39"/>
                <a:gd name="T34" fmla="*/ 46567 w 9"/>
                <a:gd name="T35" fmla="*/ 38670 h 39"/>
                <a:gd name="T36" fmla="*/ 62089 w 9"/>
                <a:gd name="T37" fmla="*/ 61872 h 39"/>
                <a:gd name="T38" fmla="*/ 23283 w 9"/>
                <a:gd name="T39" fmla="*/ 61872 h 39"/>
                <a:gd name="T40" fmla="*/ 38806 w 9"/>
                <a:gd name="T41" fmla="*/ 69606 h 39"/>
                <a:gd name="T42" fmla="*/ 7761 w 9"/>
                <a:gd name="T43" fmla="*/ 85074 h 39"/>
                <a:gd name="T44" fmla="*/ 46567 w 9"/>
                <a:gd name="T45" fmla="*/ 77340 h 39"/>
                <a:gd name="T46" fmla="*/ 23283 w 9"/>
                <a:gd name="T47" fmla="*/ 92808 h 39"/>
                <a:gd name="T48" fmla="*/ 7761 w 9"/>
                <a:gd name="T49" fmla="*/ 116010 h 39"/>
                <a:gd name="T50" fmla="*/ 46567 w 9"/>
                <a:gd name="T51" fmla="*/ 92808 h 39"/>
                <a:gd name="T52" fmla="*/ 46567 w 9"/>
                <a:gd name="T53" fmla="*/ 116010 h 39"/>
                <a:gd name="T54" fmla="*/ 62089 w 9"/>
                <a:gd name="T55" fmla="*/ 139212 h 39"/>
                <a:gd name="T56" fmla="*/ 46567 w 9"/>
                <a:gd name="T57" fmla="*/ 154679 h 39"/>
                <a:gd name="T58" fmla="*/ 15522 w 9"/>
                <a:gd name="T59" fmla="*/ 139212 h 39"/>
                <a:gd name="T60" fmla="*/ 54328 w 9"/>
                <a:gd name="T61" fmla="*/ 162413 h 39"/>
                <a:gd name="T62" fmla="*/ 62089 w 9"/>
                <a:gd name="T63" fmla="*/ 162413 h 39"/>
                <a:gd name="T64" fmla="*/ 38806 w 9"/>
                <a:gd name="T65" fmla="*/ 232019 h 39"/>
                <a:gd name="T66" fmla="*/ 15522 w 9"/>
                <a:gd name="T67" fmla="*/ 278423 h 39"/>
                <a:gd name="T68" fmla="*/ 54328 w 9"/>
                <a:gd name="T69" fmla="*/ 54138 h 39"/>
                <a:gd name="T70" fmla="*/ 54328 w 9"/>
                <a:gd name="T71" fmla="*/ 54138 h 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
                <a:gd name="T109" fmla="*/ 0 h 39"/>
                <a:gd name="T110" fmla="*/ 9 w 9"/>
                <a:gd name="T111" fmla="*/ 39 h 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 h="39">
                  <a:moveTo>
                    <a:pt x="2" y="36"/>
                  </a:moveTo>
                  <a:cubicBezTo>
                    <a:pt x="0" y="37"/>
                    <a:pt x="0" y="37"/>
                    <a:pt x="0" y="37"/>
                  </a:cubicBezTo>
                  <a:cubicBezTo>
                    <a:pt x="1" y="38"/>
                    <a:pt x="2" y="39"/>
                    <a:pt x="2" y="39"/>
                  </a:cubicBezTo>
                  <a:cubicBezTo>
                    <a:pt x="4" y="38"/>
                    <a:pt x="8" y="26"/>
                    <a:pt x="8" y="26"/>
                  </a:cubicBezTo>
                  <a:cubicBezTo>
                    <a:pt x="8" y="26"/>
                    <a:pt x="9" y="22"/>
                    <a:pt x="9" y="21"/>
                  </a:cubicBezTo>
                  <a:cubicBezTo>
                    <a:pt x="9" y="20"/>
                    <a:pt x="9" y="17"/>
                    <a:pt x="9" y="17"/>
                  </a:cubicBezTo>
                  <a:cubicBezTo>
                    <a:pt x="9" y="16"/>
                    <a:pt x="8" y="13"/>
                    <a:pt x="8" y="13"/>
                  </a:cubicBezTo>
                  <a:cubicBezTo>
                    <a:pt x="8" y="13"/>
                    <a:pt x="9" y="12"/>
                    <a:pt x="9" y="12"/>
                  </a:cubicBezTo>
                  <a:cubicBezTo>
                    <a:pt x="9" y="11"/>
                    <a:pt x="9" y="10"/>
                    <a:pt x="9" y="9"/>
                  </a:cubicBezTo>
                  <a:cubicBezTo>
                    <a:pt x="9" y="9"/>
                    <a:pt x="8" y="8"/>
                    <a:pt x="8" y="8"/>
                  </a:cubicBezTo>
                  <a:cubicBezTo>
                    <a:pt x="8" y="4"/>
                    <a:pt x="8" y="4"/>
                    <a:pt x="8" y="4"/>
                  </a:cubicBezTo>
                  <a:cubicBezTo>
                    <a:pt x="7" y="0"/>
                    <a:pt x="7" y="0"/>
                    <a:pt x="7" y="0"/>
                  </a:cubicBezTo>
                  <a:cubicBezTo>
                    <a:pt x="6" y="0"/>
                    <a:pt x="6" y="0"/>
                    <a:pt x="6" y="0"/>
                  </a:cubicBezTo>
                  <a:cubicBezTo>
                    <a:pt x="6" y="0"/>
                    <a:pt x="6" y="0"/>
                    <a:pt x="6" y="0"/>
                  </a:cubicBezTo>
                  <a:cubicBezTo>
                    <a:pt x="6" y="2"/>
                    <a:pt x="6" y="2"/>
                    <a:pt x="6" y="2"/>
                  </a:cubicBezTo>
                  <a:cubicBezTo>
                    <a:pt x="7" y="5"/>
                    <a:pt x="7" y="5"/>
                    <a:pt x="7" y="5"/>
                  </a:cubicBezTo>
                  <a:cubicBezTo>
                    <a:pt x="7" y="5"/>
                    <a:pt x="8" y="6"/>
                    <a:pt x="8" y="6"/>
                  </a:cubicBezTo>
                  <a:cubicBezTo>
                    <a:pt x="6" y="5"/>
                    <a:pt x="6" y="5"/>
                    <a:pt x="6" y="5"/>
                  </a:cubicBezTo>
                  <a:cubicBezTo>
                    <a:pt x="6" y="5"/>
                    <a:pt x="8" y="7"/>
                    <a:pt x="8" y="8"/>
                  </a:cubicBezTo>
                  <a:cubicBezTo>
                    <a:pt x="8" y="8"/>
                    <a:pt x="4" y="6"/>
                    <a:pt x="3" y="8"/>
                  </a:cubicBezTo>
                  <a:cubicBezTo>
                    <a:pt x="3" y="8"/>
                    <a:pt x="5" y="7"/>
                    <a:pt x="5" y="9"/>
                  </a:cubicBezTo>
                  <a:cubicBezTo>
                    <a:pt x="4" y="9"/>
                    <a:pt x="3" y="10"/>
                    <a:pt x="1" y="11"/>
                  </a:cubicBezTo>
                  <a:cubicBezTo>
                    <a:pt x="3" y="10"/>
                    <a:pt x="4" y="10"/>
                    <a:pt x="6" y="10"/>
                  </a:cubicBezTo>
                  <a:cubicBezTo>
                    <a:pt x="6" y="10"/>
                    <a:pt x="4" y="11"/>
                    <a:pt x="3" y="12"/>
                  </a:cubicBezTo>
                  <a:cubicBezTo>
                    <a:pt x="2" y="13"/>
                    <a:pt x="1" y="15"/>
                    <a:pt x="1" y="15"/>
                  </a:cubicBezTo>
                  <a:cubicBezTo>
                    <a:pt x="1" y="15"/>
                    <a:pt x="3" y="12"/>
                    <a:pt x="6" y="12"/>
                  </a:cubicBezTo>
                  <a:cubicBezTo>
                    <a:pt x="6" y="13"/>
                    <a:pt x="6" y="15"/>
                    <a:pt x="6" y="15"/>
                  </a:cubicBezTo>
                  <a:cubicBezTo>
                    <a:pt x="7" y="16"/>
                    <a:pt x="7" y="18"/>
                    <a:pt x="8" y="18"/>
                  </a:cubicBezTo>
                  <a:cubicBezTo>
                    <a:pt x="8" y="19"/>
                    <a:pt x="6" y="20"/>
                    <a:pt x="6" y="20"/>
                  </a:cubicBezTo>
                  <a:cubicBezTo>
                    <a:pt x="5" y="20"/>
                    <a:pt x="2" y="18"/>
                    <a:pt x="2" y="18"/>
                  </a:cubicBezTo>
                  <a:cubicBezTo>
                    <a:pt x="2" y="18"/>
                    <a:pt x="4" y="21"/>
                    <a:pt x="7" y="21"/>
                  </a:cubicBezTo>
                  <a:cubicBezTo>
                    <a:pt x="9" y="20"/>
                    <a:pt x="8" y="21"/>
                    <a:pt x="8" y="21"/>
                  </a:cubicBezTo>
                  <a:cubicBezTo>
                    <a:pt x="8" y="21"/>
                    <a:pt x="6" y="30"/>
                    <a:pt x="5" y="30"/>
                  </a:cubicBezTo>
                  <a:cubicBezTo>
                    <a:pt x="4" y="31"/>
                    <a:pt x="2" y="36"/>
                    <a:pt x="2" y="36"/>
                  </a:cubicBezTo>
                  <a:close/>
                  <a:moveTo>
                    <a:pt x="7" y="7"/>
                  </a:moveTo>
                  <a:cubicBezTo>
                    <a:pt x="7" y="7"/>
                    <a:pt x="7" y="7"/>
                    <a:pt x="7" y="7"/>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0" name="Freeform 136"/>
            <p:cNvSpPr/>
            <p:nvPr/>
          </p:nvSpPr>
          <p:spPr bwMode="auto">
            <a:xfrm>
              <a:off x="3511550" y="1782762"/>
              <a:ext cx="7938" cy="0"/>
            </a:xfrm>
            <a:custGeom>
              <a:avLst/>
              <a:gdLst>
                <a:gd name="T0" fmla="*/ 0 w 1"/>
                <a:gd name="T1" fmla="*/ 7938 w 1"/>
                <a:gd name="T2" fmla="*/ 0 w 1"/>
                <a:gd name="T3" fmla="*/ 0 60000 65536"/>
                <a:gd name="T4" fmla="*/ 0 60000 65536"/>
                <a:gd name="T5" fmla="*/ 0 60000 65536"/>
                <a:gd name="T6" fmla="*/ 0 w 1"/>
                <a:gd name="T7" fmla="*/ 1 w 1"/>
              </a:gdLst>
              <a:ahLst/>
              <a:cxnLst>
                <a:cxn ang="T3">
                  <a:pos x="T0" y="0"/>
                </a:cxn>
                <a:cxn ang="T4">
                  <a:pos x="T1" y="0"/>
                </a:cxn>
                <a:cxn ang="T5">
                  <a:pos x="T2" y="0"/>
                </a:cxn>
              </a:cxnLst>
              <a:rect l="T6" t="0" r="T7" b="0"/>
              <a:pathLst>
                <a:path w="1">
                  <a:moveTo>
                    <a:pt x="0" y="0"/>
                  </a:moveTo>
                  <a:cubicBezTo>
                    <a:pt x="0" y="0"/>
                    <a:pt x="0" y="0"/>
                    <a:pt x="1"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1" name="Freeform 137"/>
            <p:cNvSpPr/>
            <p:nvPr/>
          </p:nvSpPr>
          <p:spPr bwMode="auto">
            <a:xfrm>
              <a:off x="3395663" y="1558925"/>
              <a:ext cx="93663" cy="123825"/>
            </a:xfrm>
            <a:custGeom>
              <a:avLst/>
              <a:gdLst>
                <a:gd name="T0" fmla="*/ 39026 w 12"/>
                <a:gd name="T1" fmla="*/ 123825 h 16"/>
                <a:gd name="T2" fmla="*/ 23416 w 12"/>
                <a:gd name="T3" fmla="*/ 108347 h 16"/>
                <a:gd name="T4" fmla="*/ 7805 w 12"/>
                <a:gd name="T5" fmla="*/ 77391 h 16"/>
                <a:gd name="T6" fmla="*/ 0 w 12"/>
                <a:gd name="T7" fmla="*/ 77391 h 16"/>
                <a:gd name="T8" fmla="*/ 0 w 12"/>
                <a:gd name="T9" fmla="*/ 61913 h 16"/>
                <a:gd name="T10" fmla="*/ 0 w 12"/>
                <a:gd name="T11" fmla="*/ 46434 h 16"/>
                <a:gd name="T12" fmla="*/ 0 w 12"/>
                <a:gd name="T13" fmla="*/ 7739 h 16"/>
                <a:gd name="T14" fmla="*/ 54637 w 12"/>
                <a:gd name="T15" fmla="*/ 0 h 16"/>
                <a:gd name="T16" fmla="*/ 78053 w 12"/>
                <a:gd name="T17" fmla="*/ 15478 h 16"/>
                <a:gd name="T18" fmla="*/ 78053 w 12"/>
                <a:gd name="T19" fmla="*/ 46434 h 16"/>
                <a:gd name="T20" fmla="*/ 85858 w 12"/>
                <a:gd name="T21" fmla="*/ 46434 h 16"/>
                <a:gd name="T22" fmla="*/ 78053 w 12"/>
                <a:gd name="T23" fmla="*/ 77391 h 16"/>
                <a:gd name="T24" fmla="*/ 70247 w 12"/>
                <a:gd name="T25" fmla="*/ 108347 h 16"/>
                <a:gd name="T26" fmla="*/ 39026 w 12"/>
                <a:gd name="T27" fmla="*/ 123825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6"/>
                <a:gd name="T44" fmla="*/ 12 w 1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6">
                  <a:moveTo>
                    <a:pt x="5" y="16"/>
                  </a:moveTo>
                  <a:cubicBezTo>
                    <a:pt x="4" y="16"/>
                    <a:pt x="3" y="15"/>
                    <a:pt x="3" y="14"/>
                  </a:cubicBezTo>
                  <a:cubicBezTo>
                    <a:pt x="3" y="14"/>
                    <a:pt x="1" y="11"/>
                    <a:pt x="1" y="10"/>
                  </a:cubicBezTo>
                  <a:cubicBezTo>
                    <a:pt x="0" y="10"/>
                    <a:pt x="0" y="10"/>
                    <a:pt x="0" y="10"/>
                  </a:cubicBezTo>
                  <a:cubicBezTo>
                    <a:pt x="0" y="10"/>
                    <a:pt x="0" y="8"/>
                    <a:pt x="0" y="8"/>
                  </a:cubicBezTo>
                  <a:cubicBezTo>
                    <a:pt x="0" y="8"/>
                    <a:pt x="0" y="6"/>
                    <a:pt x="0" y="6"/>
                  </a:cubicBezTo>
                  <a:cubicBezTo>
                    <a:pt x="0" y="1"/>
                    <a:pt x="0" y="1"/>
                    <a:pt x="0" y="1"/>
                  </a:cubicBezTo>
                  <a:cubicBezTo>
                    <a:pt x="7" y="0"/>
                    <a:pt x="7" y="0"/>
                    <a:pt x="7" y="0"/>
                  </a:cubicBezTo>
                  <a:cubicBezTo>
                    <a:pt x="10" y="2"/>
                    <a:pt x="10" y="2"/>
                    <a:pt x="10" y="2"/>
                  </a:cubicBezTo>
                  <a:cubicBezTo>
                    <a:pt x="10" y="6"/>
                    <a:pt x="10" y="6"/>
                    <a:pt x="10" y="6"/>
                  </a:cubicBezTo>
                  <a:cubicBezTo>
                    <a:pt x="10" y="6"/>
                    <a:pt x="11" y="6"/>
                    <a:pt x="11" y="6"/>
                  </a:cubicBezTo>
                  <a:cubicBezTo>
                    <a:pt x="11" y="6"/>
                    <a:pt x="12" y="10"/>
                    <a:pt x="10" y="10"/>
                  </a:cubicBezTo>
                  <a:cubicBezTo>
                    <a:pt x="10" y="10"/>
                    <a:pt x="10" y="13"/>
                    <a:pt x="9" y="14"/>
                  </a:cubicBezTo>
                  <a:cubicBezTo>
                    <a:pt x="8" y="15"/>
                    <a:pt x="7" y="16"/>
                    <a:pt x="5" y="16"/>
                  </a:cubicBezTo>
                  <a:close/>
                </a:path>
              </a:pathLst>
            </a:custGeom>
            <a:solidFill>
              <a:srgbClr val="F2C2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2" name="Freeform 138"/>
            <p:cNvSpPr/>
            <p:nvPr/>
          </p:nvSpPr>
          <p:spPr bwMode="auto">
            <a:xfrm>
              <a:off x="3441700" y="1558925"/>
              <a:ext cx="47625" cy="115888"/>
            </a:xfrm>
            <a:custGeom>
              <a:avLst/>
              <a:gdLst>
                <a:gd name="T0" fmla="*/ 7938 w 6"/>
                <a:gd name="T1" fmla="*/ 115888 h 15"/>
                <a:gd name="T2" fmla="*/ 23813 w 6"/>
                <a:gd name="T3" fmla="*/ 84985 h 15"/>
                <a:gd name="T4" fmla="*/ 15875 w 6"/>
                <a:gd name="T5" fmla="*/ 69533 h 15"/>
                <a:gd name="T6" fmla="*/ 23813 w 6"/>
                <a:gd name="T7" fmla="*/ 61807 h 15"/>
                <a:gd name="T8" fmla="*/ 7938 w 6"/>
                <a:gd name="T9" fmla="*/ 54081 h 15"/>
                <a:gd name="T10" fmla="*/ 7938 w 6"/>
                <a:gd name="T11" fmla="*/ 30903 h 15"/>
                <a:gd name="T12" fmla="*/ 0 w 6"/>
                <a:gd name="T13" fmla="*/ 7726 h 15"/>
                <a:gd name="T14" fmla="*/ 7938 w 6"/>
                <a:gd name="T15" fmla="*/ 0 h 15"/>
                <a:gd name="T16" fmla="*/ 31750 w 6"/>
                <a:gd name="T17" fmla="*/ 15452 h 15"/>
                <a:gd name="T18" fmla="*/ 31750 w 6"/>
                <a:gd name="T19" fmla="*/ 46355 h 15"/>
                <a:gd name="T20" fmla="*/ 39688 w 6"/>
                <a:gd name="T21" fmla="*/ 46355 h 15"/>
                <a:gd name="T22" fmla="*/ 31750 w 6"/>
                <a:gd name="T23" fmla="*/ 77259 h 15"/>
                <a:gd name="T24" fmla="*/ 23813 w 6"/>
                <a:gd name="T25" fmla="*/ 108162 h 15"/>
                <a:gd name="T26" fmla="*/ 7938 w 6"/>
                <a:gd name="T27" fmla="*/ 115888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5"/>
                <a:gd name="T44" fmla="*/ 6 w 6"/>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5">
                  <a:moveTo>
                    <a:pt x="1" y="15"/>
                  </a:moveTo>
                  <a:cubicBezTo>
                    <a:pt x="2" y="14"/>
                    <a:pt x="3" y="11"/>
                    <a:pt x="3" y="11"/>
                  </a:cubicBezTo>
                  <a:cubicBezTo>
                    <a:pt x="3" y="10"/>
                    <a:pt x="2" y="9"/>
                    <a:pt x="2" y="9"/>
                  </a:cubicBezTo>
                  <a:cubicBezTo>
                    <a:pt x="3" y="8"/>
                    <a:pt x="3" y="8"/>
                    <a:pt x="3" y="8"/>
                  </a:cubicBezTo>
                  <a:cubicBezTo>
                    <a:pt x="3" y="7"/>
                    <a:pt x="1" y="7"/>
                    <a:pt x="1" y="7"/>
                  </a:cubicBezTo>
                  <a:cubicBezTo>
                    <a:pt x="1" y="7"/>
                    <a:pt x="1" y="5"/>
                    <a:pt x="1" y="4"/>
                  </a:cubicBezTo>
                  <a:cubicBezTo>
                    <a:pt x="1" y="4"/>
                    <a:pt x="0" y="2"/>
                    <a:pt x="0" y="1"/>
                  </a:cubicBezTo>
                  <a:cubicBezTo>
                    <a:pt x="1" y="0"/>
                    <a:pt x="1" y="0"/>
                    <a:pt x="1" y="0"/>
                  </a:cubicBezTo>
                  <a:cubicBezTo>
                    <a:pt x="4" y="2"/>
                    <a:pt x="4" y="2"/>
                    <a:pt x="4" y="2"/>
                  </a:cubicBezTo>
                  <a:cubicBezTo>
                    <a:pt x="4" y="6"/>
                    <a:pt x="4" y="6"/>
                    <a:pt x="4" y="6"/>
                  </a:cubicBezTo>
                  <a:cubicBezTo>
                    <a:pt x="4" y="6"/>
                    <a:pt x="5" y="6"/>
                    <a:pt x="5" y="6"/>
                  </a:cubicBezTo>
                  <a:cubicBezTo>
                    <a:pt x="5" y="6"/>
                    <a:pt x="6" y="10"/>
                    <a:pt x="4" y="10"/>
                  </a:cubicBezTo>
                  <a:cubicBezTo>
                    <a:pt x="4" y="10"/>
                    <a:pt x="4" y="13"/>
                    <a:pt x="3" y="14"/>
                  </a:cubicBezTo>
                  <a:cubicBezTo>
                    <a:pt x="2" y="15"/>
                    <a:pt x="2" y="15"/>
                    <a:pt x="1" y="15"/>
                  </a:cubicBez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3" name="Freeform 139"/>
            <p:cNvSpPr/>
            <p:nvPr/>
          </p:nvSpPr>
          <p:spPr bwMode="auto">
            <a:xfrm>
              <a:off x="3395663" y="1604962"/>
              <a:ext cx="23813" cy="53975"/>
            </a:xfrm>
            <a:custGeom>
              <a:avLst/>
              <a:gdLst>
                <a:gd name="T0" fmla="*/ 7938 w 3"/>
                <a:gd name="T1" fmla="*/ 30843 h 7"/>
                <a:gd name="T2" fmla="*/ 0 w 3"/>
                <a:gd name="T3" fmla="*/ 30843 h 7"/>
                <a:gd name="T4" fmla="*/ 0 w 3"/>
                <a:gd name="T5" fmla="*/ 7711 h 7"/>
                <a:gd name="T6" fmla="*/ 0 w 3"/>
                <a:gd name="T7" fmla="*/ 0 h 7"/>
                <a:gd name="T8" fmla="*/ 7938 w 3"/>
                <a:gd name="T9" fmla="*/ 30843 h 7"/>
                <a:gd name="T10" fmla="*/ 23813 w 3"/>
                <a:gd name="T11" fmla="*/ 38554 h 7"/>
                <a:gd name="T12" fmla="*/ 23813 w 3"/>
                <a:gd name="T13" fmla="*/ 53975 h 7"/>
                <a:gd name="T14" fmla="*/ 7938 w 3"/>
                <a:gd name="T15" fmla="*/ 30843 h 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7"/>
                <a:gd name="T26" fmla="*/ 3 w 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7">
                  <a:moveTo>
                    <a:pt x="1" y="4"/>
                  </a:moveTo>
                  <a:cubicBezTo>
                    <a:pt x="0" y="4"/>
                    <a:pt x="0" y="4"/>
                    <a:pt x="0" y="4"/>
                  </a:cubicBezTo>
                  <a:cubicBezTo>
                    <a:pt x="0" y="4"/>
                    <a:pt x="0" y="2"/>
                    <a:pt x="0" y="1"/>
                  </a:cubicBezTo>
                  <a:cubicBezTo>
                    <a:pt x="0" y="1"/>
                    <a:pt x="0" y="0"/>
                    <a:pt x="0" y="0"/>
                  </a:cubicBezTo>
                  <a:cubicBezTo>
                    <a:pt x="0" y="0"/>
                    <a:pt x="1" y="3"/>
                    <a:pt x="1" y="4"/>
                  </a:cubicBezTo>
                  <a:cubicBezTo>
                    <a:pt x="2" y="4"/>
                    <a:pt x="3" y="5"/>
                    <a:pt x="3" y="5"/>
                  </a:cubicBezTo>
                  <a:cubicBezTo>
                    <a:pt x="2" y="5"/>
                    <a:pt x="2" y="6"/>
                    <a:pt x="3" y="7"/>
                  </a:cubicBezTo>
                  <a:cubicBezTo>
                    <a:pt x="2" y="6"/>
                    <a:pt x="1" y="5"/>
                    <a:pt x="1" y="4"/>
                  </a:cubicBez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4" name="Freeform 140"/>
            <p:cNvSpPr/>
            <p:nvPr/>
          </p:nvSpPr>
          <p:spPr bwMode="auto">
            <a:xfrm>
              <a:off x="3387725" y="1535112"/>
              <a:ext cx="93663" cy="85725"/>
            </a:xfrm>
            <a:custGeom>
              <a:avLst/>
              <a:gdLst>
                <a:gd name="T0" fmla="*/ 0 w 12"/>
                <a:gd name="T1" fmla="*/ 38966 h 11"/>
                <a:gd name="T2" fmla="*/ 31221 w 12"/>
                <a:gd name="T3" fmla="*/ 0 h 11"/>
                <a:gd name="T4" fmla="*/ 46832 w 12"/>
                <a:gd name="T5" fmla="*/ 7793 h 11"/>
                <a:gd name="T6" fmla="*/ 62442 w 12"/>
                <a:gd name="T7" fmla="*/ 7793 h 11"/>
                <a:gd name="T8" fmla="*/ 78053 w 12"/>
                <a:gd name="T9" fmla="*/ 15586 h 11"/>
                <a:gd name="T10" fmla="*/ 93663 w 12"/>
                <a:gd name="T11" fmla="*/ 38966 h 11"/>
                <a:gd name="T12" fmla="*/ 93663 w 12"/>
                <a:gd name="T13" fmla="*/ 70139 h 11"/>
                <a:gd name="T14" fmla="*/ 85858 w 12"/>
                <a:gd name="T15" fmla="*/ 70139 h 11"/>
                <a:gd name="T16" fmla="*/ 85858 w 12"/>
                <a:gd name="T17" fmla="*/ 85725 h 11"/>
                <a:gd name="T18" fmla="*/ 85858 w 12"/>
                <a:gd name="T19" fmla="*/ 85725 h 11"/>
                <a:gd name="T20" fmla="*/ 78053 w 12"/>
                <a:gd name="T21" fmla="*/ 62345 h 11"/>
                <a:gd name="T22" fmla="*/ 78053 w 12"/>
                <a:gd name="T23" fmla="*/ 46759 h 11"/>
                <a:gd name="T24" fmla="*/ 70247 w 12"/>
                <a:gd name="T25" fmla="*/ 38966 h 11"/>
                <a:gd name="T26" fmla="*/ 54637 w 12"/>
                <a:gd name="T27" fmla="*/ 46759 h 11"/>
                <a:gd name="T28" fmla="*/ 39026 w 12"/>
                <a:gd name="T29" fmla="*/ 54552 h 11"/>
                <a:gd name="T30" fmla="*/ 39026 w 12"/>
                <a:gd name="T31" fmla="*/ 54552 h 11"/>
                <a:gd name="T32" fmla="*/ 31221 w 12"/>
                <a:gd name="T33" fmla="*/ 54552 h 11"/>
                <a:gd name="T34" fmla="*/ 15611 w 12"/>
                <a:gd name="T35" fmla="*/ 54552 h 11"/>
                <a:gd name="T36" fmla="*/ 23416 w 12"/>
                <a:gd name="T37" fmla="*/ 46759 h 11"/>
                <a:gd name="T38" fmla="*/ 23416 w 12"/>
                <a:gd name="T39" fmla="*/ 46759 h 11"/>
                <a:gd name="T40" fmla="*/ 15611 w 12"/>
                <a:gd name="T41" fmla="*/ 54552 h 11"/>
                <a:gd name="T42" fmla="*/ 15611 w 12"/>
                <a:gd name="T43" fmla="*/ 70139 h 11"/>
                <a:gd name="T44" fmla="*/ 15611 w 12"/>
                <a:gd name="T45" fmla="*/ 85725 h 11"/>
                <a:gd name="T46" fmla="*/ 15611 w 12"/>
                <a:gd name="T47" fmla="*/ 85725 h 11"/>
                <a:gd name="T48" fmla="*/ 7805 w 12"/>
                <a:gd name="T49" fmla="*/ 70139 h 11"/>
                <a:gd name="T50" fmla="*/ 7805 w 12"/>
                <a:gd name="T51" fmla="*/ 70139 h 11"/>
                <a:gd name="T52" fmla="*/ 0 w 12"/>
                <a:gd name="T53" fmla="*/ 54552 h 11"/>
                <a:gd name="T54" fmla="*/ 0 w 12"/>
                <a:gd name="T55" fmla="*/ 38966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1"/>
                <a:gd name="T86" fmla="*/ 12 w 12"/>
                <a:gd name="T87" fmla="*/ 11 h 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1">
                  <a:moveTo>
                    <a:pt x="0" y="5"/>
                  </a:moveTo>
                  <a:cubicBezTo>
                    <a:pt x="0" y="4"/>
                    <a:pt x="1" y="1"/>
                    <a:pt x="4" y="0"/>
                  </a:cubicBezTo>
                  <a:cubicBezTo>
                    <a:pt x="4" y="0"/>
                    <a:pt x="5" y="0"/>
                    <a:pt x="6" y="1"/>
                  </a:cubicBezTo>
                  <a:cubicBezTo>
                    <a:pt x="6" y="1"/>
                    <a:pt x="8" y="0"/>
                    <a:pt x="8" y="1"/>
                  </a:cubicBezTo>
                  <a:cubicBezTo>
                    <a:pt x="9" y="1"/>
                    <a:pt x="10" y="2"/>
                    <a:pt x="10" y="2"/>
                  </a:cubicBezTo>
                  <a:cubicBezTo>
                    <a:pt x="10" y="2"/>
                    <a:pt x="12" y="2"/>
                    <a:pt x="12" y="5"/>
                  </a:cubicBezTo>
                  <a:cubicBezTo>
                    <a:pt x="12" y="5"/>
                    <a:pt x="12" y="8"/>
                    <a:pt x="12" y="9"/>
                  </a:cubicBezTo>
                  <a:cubicBezTo>
                    <a:pt x="11" y="9"/>
                    <a:pt x="11" y="9"/>
                    <a:pt x="11" y="9"/>
                  </a:cubicBezTo>
                  <a:cubicBezTo>
                    <a:pt x="11" y="11"/>
                    <a:pt x="11" y="11"/>
                    <a:pt x="11" y="11"/>
                  </a:cubicBezTo>
                  <a:cubicBezTo>
                    <a:pt x="11" y="11"/>
                    <a:pt x="11" y="11"/>
                    <a:pt x="11" y="11"/>
                  </a:cubicBezTo>
                  <a:cubicBezTo>
                    <a:pt x="11" y="11"/>
                    <a:pt x="11" y="9"/>
                    <a:pt x="10" y="8"/>
                  </a:cubicBezTo>
                  <a:cubicBezTo>
                    <a:pt x="10" y="6"/>
                    <a:pt x="10" y="6"/>
                    <a:pt x="10" y="6"/>
                  </a:cubicBezTo>
                  <a:cubicBezTo>
                    <a:pt x="9" y="5"/>
                    <a:pt x="9" y="5"/>
                    <a:pt x="9" y="5"/>
                  </a:cubicBezTo>
                  <a:cubicBezTo>
                    <a:pt x="9" y="5"/>
                    <a:pt x="8" y="5"/>
                    <a:pt x="7" y="6"/>
                  </a:cubicBezTo>
                  <a:cubicBezTo>
                    <a:pt x="7" y="6"/>
                    <a:pt x="7" y="7"/>
                    <a:pt x="5" y="7"/>
                  </a:cubicBezTo>
                  <a:cubicBezTo>
                    <a:pt x="5" y="7"/>
                    <a:pt x="5" y="7"/>
                    <a:pt x="5" y="7"/>
                  </a:cubicBezTo>
                  <a:cubicBezTo>
                    <a:pt x="4" y="7"/>
                    <a:pt x="4" y="7"/>
                    <a:pt x="4" y="7"/>
                  </a:cubicBezTo>
                  <a:cubicBezTo>
                    <a:pt x="3" y="6"/>
                    <a:pt x="2" y="7"/>
                    <a:pt x="2" y="7"/>
                  </a:cubicBezTo>
                  <a:cubicBezTo>
                    <a:pt x="2" y="7"/>
                    <a:pt x="3" y="6"/>
                    <a:pt x="3" y="6"/>
                  </a:cubicBezTo>
                  <a:cubicBezTo>
                    <a:pt x="3" y="6"/>
                    <a:pt x="3" y="6"/>
                    <a:pt x="3" y="6"/>
                  </a:cubicBezTo>
                  <a:cubicBezTo>
                    <a:pt x="3" y="6"/>
                    <a:pt x="2" y="6"/>
                    <a:pt x="2" y="7"/>
                  </a:cubicBezTo>
                  <a:cubicBezTo>
                    <a:pt x="2" y="8"/>
                    <a:pt x="2" y="8"/>
                    <a:pt x="2" y="9"/>
                  </a:cubicBezTo>
                  <a:cubicBezTo>
                    <a:pt x="2" y="10"/>
                    <a:pt x="2" y="11"/>
                    <a:pt x="2" y="11"/>
                  </a:cubicBezTo>
                  <a:cubicBezTo>
                    <a:pt x="2" y="11"/>
                    <a:pt x="2" y="11"/>
                    <a:pt x="2" y="11"/>
                  </a:cubicBezTo>
                  <a:cubicBezTo>
                    <a:pt x="1" y="9"/>
                    <a:pt x="1" y="9"/>
                    <a:pt x="1" y="9"/>
                  </a:cubicBezTo>
                  <a:cubicBezTo>
                    <a:pt x="1" y="9"/>
                    <a:pt x="1" y="9"/>
                    <a:pt x="1" y="9"/>
                  </a:cubicBezTo>
                  <a:cubicBezTo>
                    <a:pt x="0" y="7"/>
                    <a:pt x="0" y="7"/>
                    <a:pt x="0" y="7"/>
                  </a:cubicBezTo>
                  <a:cubicBezTo>
                    <a:pt x="0" y="7"/>
                    <a:pt x="0" y="5"/>
                    <a:pt x="0" y="5"/>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5" name="Freeform 141"/>
            <p:cNvSpPr/>
            <p:nvPr/>
          </p:nvSpPr>
          <p:spPr bwMode="auto">
            <a:xfrm>
              <a:off x="3363913" y="1790700"/>
              <a:ext cx="15875" cy="93663"/>
            </a:xfrm>
            <a:custGeom>
              <a:avLst/>
              <a:gdLst>
                <a:gd name="T0" fmla="*/ 7938 w 2"/>
                <a:gd name="T1" fmla="*/ 46832 h 12"/>
                <a:gd name="T2" fmla="*/ 15875 w 2"/>
                <a:gd name="T3" fmla="*/ 0 h 12"/>
                <a:gd name="T4" fmla="*/ 15875 w 2"/>
                <a:gd name="T5" fmla="*/ 78053 h 12"/>
                <a:gd name="T6" fmla="*/ 15875 w 2"/>
                <a:gd name="T7" fmla="*/ 93663 h 12"/>
                <a:gd name="T8" fmla="*/ 0 w 2"/>
                <a:gd name="T9" fmla="*/ 93663 h 12"/>
                <a:gd name="T10" fmla="*/ 7938 w 2"/>
                <a:gd name="T11" fmla="*/ 46832 h 12"/>
                <a:gd name="T12" fmla="*/ 0 60000 65536"/>
                <a:gd name="T13" fmla="*/ 0 60000 65536"/>
                <a:gd name="T14" fmla="*/ 0 60000 65536"/>
                <a:gd name="T15" fmla="*/ 0 60000 65536"/>
                <a:gd name="T16" fmla="*/ 0 60000 65536"/>
                <a:gd name="T17" fmla="*/ 0 60000 65536"/>
                <a:gd name="T18" fmla="*/ 0 w 2"/>
                <a:gd name="T19" fmla="*/ 0 h 12"/>
                <a:gd name="T20" fmla="*/ 2 w 2"/>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 h="12">
                  <a:moveTo>
                    <a:pt x="1" y="6"/>
                  </a:moveTo>
                  <a:cubicBezTo>
                    <a:pt x="0" y="5"/>
                    <a:pt x="1" y="1"/>
                    <a:pt x="2" y="0"/>
                  </a:cubicBezTo>
                  <a:cubicBezTo>
                    <a:pt x="2" y="10"/>
                    <a:pt x="2" y="10"/>
                    <a:pt x="2" y="10"/>
                  </a:cubicBezTo>
                  <a:cubicBezTo>
                    <a:pt x="2" y="12"/>
                    <a:pt x="2" y="12"/>
                    <a:pt x="2" y="12"/>
                  </a:cubicBezTo>
                  <a:cubicBezTo>
                    <a:pt x="2" y="12"/>
                    <a:pt x="1" y="12"/>
                    <a:pt x="0" y="12"/>
                  </a:cubicBezTo>
                  <a:cubicBezTo>
                    <a:pt x="1" y="10"/>
                    <a:pt x="1" y="8"/>
                    <a:pt x="1" y="6"/>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6" name="Freeform 142"/>
            <p:cNvSpPr/>
            <p:nvPr/>
          </p:nvSpPr>
          <p:spPr bwMode="auto">
            <a:xfrm>
              <a:off x="3355975" y="1698625"/>
              <a:ext cx="63500" cy="349250"/>
            </a:xfrm>
            <a:custGeom>
              <a:avLst/>
              <a:gdLst>
                <a:gd name="T0" fmla="*/ 31750 w 8"/>
                <a:gd name="T1" fmla="*/ 341489 h 45"/>
                <a:gd name="T2" fmla="*/ 7938 w 8"/>
                <a:gd name="T3" fmla="*/ 349250 h 45"/>
                <a:gd name="T4" fmla="*/ 0 w 8"/>
                <a:gd name="T5" fmla="*/ 341489 h 45"/>
                <a:gd name="T6" fmla="*/ 15875 w 8"/>
                <a:gd name="T7" fmla="*/ 178506 h 45"/>
                <a:gd name="T8" fmla="*/ 15875 w 8"/>
                <a:gd name="T9" fmla="*/ 108656 h 45"/>
                <a:gd name="T10" fmla="*/ 15875 w 8"/>
                <a:gd name="T11" fmla="*/ 62089 h 45"/>
                <a:gd name="T12" fmla="*/ 31750 w 8"/>
                <a:gd name="T13" fmla="*/ 23283 h 45"/>
                <a:gd name="T14" fmla="*/ 63500 w 8"/>
                <a:gd name="T15" fmla="*/ 0 h 45"/>
                <a:gd name="T16" fmla="*/ 63500 w 8"/>
                <a:gd name="T17" fmla="*/ 23283 h 45"/>
                <a:gd name="T18" fmla="*/ 31750 w 8"/>
                <a:gd name="T19" fmla="*/ 93133 h 45"/>
                <a:gd name="T20" fmla="*/ 39687 w 8"/>
                <a:gd name="T21" fmla="*/ 147461 h 45"/>
                <a:gd name="T22" fmla="*/ 31750 w 8"/>
                <a:gd name="T23" fmla="*/ 248356 h 45"/>
                <a:gd name="T24" fmla="*/ 31750 w 8"/>
                <a:gd name="T25" fmla="*/ 341489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5"/>
                <a:gd name="T41" fmla="*/ 8 w 8"/>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5">
                  <a:moveTo>
                    <a:pt x="4" y="44"/>
                  </a:moveTo>
                  <a:cubicBezTo>
                    <a:pt x="1" y="45"/>
                    <a:pt x="1" y="45"/>
                    <a:pt x="1" y="45"/>
                  </a:cubicBezTo>
                  <a:cubicBezTo>
                    <a:pt x="0" y="44"/>
                    <a:pt x="0" y="44"/>
                    <a:pt x="0" y="44"/>
                  </a:cubicBezTo>
                  <a:cubicBezTo>
                    <a:pt x="0" y="44"/>
                    <a:pt x="1" y="28"/>
                    <a:pt x="2" y="23"/>
                  </a:cubicBezTo>
                  <a:cubicBezTo>
                    <a:pt x="2" y="23"/>
                    <a:pt x="2" y="15"/>
                    <a:pt x="2" y="14"/>
                  </a:cubicBezTo>
                  <a:cubicBezTo>
                    <a:pt x="2" y="12"/>
                    <a:pt x="2" y="9"/>
                    <a:pt x="2" y="8"/>
                  </a:cubicBezTo>
                  <a:cubicBezTo>
                    <a:pt x="2" y="7"/>
                    <a:pt x="4" y="4"/>
                    <a:pt x="4" y="3"/>
                  </a:cubicBezTo>
                  <a:cubicBezTo>
                    <a:pt x="8" y="0"/>
                    <a:pt x="8" y="0"/>
                    <a:pt x="8" y="0"/>
                  </a:cubicBezTo>
                  <a:cubicBezTo>
                    <a:pt x="8" y="3"/>
                    <a:pt x="8" y="3"/>
                    <a:pt x="8" y="3"/>
                  </a:cubicBezTo>
                  <a:cubicBezTo>
                    <a:pt x="8" y="3"/>
                    <a:pt x="4" y="10"/>
                    <a:pt x="4" y="12"/>
                  </a:cubicBezTo>
                  <a:cubicBezTo>
                    <a:pt x="4" y="12"/>
                    <a:pt x="5" y="18"/>
                    <a:pt x="5" y="19"/>
                  </a:cubicBezTo>
                  <a:cubicBezTo>
                    <a:pt x="5" y="19"/>
                    <a:pt x="4" y="31"/>
                    <a:pt x="4" y="32"/>
                  </a:cubicBezTo>
                  <a:cubicBezTo>
                    <a:pt x="4" y="33"/>
                    <a:pt x="4" y="44"/>
                    <a:pt x="4" y="44"/>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grpSp>
      <p:grpSp>
        <p:nvGrpSpPr>
          <p:cNvPr id="47" name="组合 41"/>
          <p:cNvGrpSpPr/>
          <p:nvPr/>
        </p:nvGrpSpPr>
        <p:grpSpPr bwMode="auto">
          <a:xfrm flipH="1">
            <a:off x="4246967" y="2672398"/>
            <a:ext cx="775097" cy="1273969"/>
            <a:chOff x="3054350" y="-398463"/>
            <a:chExt cx="387350" cy="636589"/>
          </a:xfrm>
        </p:grpSpPr>
        <p:sp>
          <p:nvSpPr>
            <p:cNvPr id="48" name="Freeform 712"/>
            <p:cNvSpPr/>
            <p:nvPr/>
          </p:nvSpPr>
          <p:spPr bwMode="auto">
            <a:xfrm>
              <a:off x="3309938" y="-320675"/>
              <a:ext cx="46038" cy="39688"/>
            </a:xfrm>
            <a:custGeom>
              <a:avLst/>
              <a:gdLst>
                <a:gd name="T0" fmla="*/ 30692 w 6"/>
                <a:gd name="T1" fmla="*/ 39688 h 5"/>
                <a:gd name="T2" fmla="*/ 23019 w 6"/>
                <a:gd name="T3" fmla="*/ 39688 h 5"/>
                <a:gd name="T4" fmla="*/ 7673 w 6"/>
                <a:gd name="T5" fmla="*/ 31750 h 5"/>
                <a:gd name="T6" fmla="*/ 0 w 6"/>
                <a:gd name="T7" fmla="*/ 31750 h 5"/>
                <a:gd name="T8" fmla="*/ 0 w 6"/>
                <a:gd name="T9" fmla="*/ 7938 h 5"/>
                <a:gd name="T10" fmla="*/ 38365 w 6"/>
                <a:gd name="T11" fmla="*/ 0 h 5"/>
                <a:gd name="T12" fmla="*/ 46038 w 6"/>
                <a:gd name="T13" fmla="*/ 15875 h 5"/>
                <a:gd name="T14" fmla="*/ 30692 w 6"/>
                <a:gd name="T15" fmla="*/ 39688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4" y="5"/>
                  </a:moveTo>
                  <a:cubicBezTo>
                    <a:pt x="4" y="5"/>
                    <a:pt x="3" y="4"/>
                    <a:pt x="3" y="5"/>
                  </a:cubicBezTo>
                  <a:cubicBezTo>
                    <a:pt x="3" y="5"/>
                    <a:pt x="1" y="5"/>
                    <a:pt x="1" y="4"/>
                  </a:cubicBezTo>
                  <a:cubicBezTo>
                    <a:pt x="0" y="4"/>
                    <a:pt x="0" y="4"/>
                    <a:pt x="0" y="4"/>
                  </a:cubicBezTo>
                  <a:cubicBezTo>
                    <a:pt x="0" y="1"/>
                    <a:pt x="0" y="1"/>
                    <a:pt x="0" y="1"/>
                  </a:cubicBezTo>
                  <a:cubicBezTo>
                    <a:pt x="0" y="1"/>
                    <a:pt x="3" y="3"/>
                    <a:pt x="5" y="0"/>
                  </a:cubicBezTo>
                  <a:cubicBezTo>
                    <a:pt x="5" y="0"/>
                    <a:pt x="5" y="1"/>
                    <a:pt x="6" y="2"/>
                  </a:cubicBezTo>
                  <a:cubicBezTo>
                    <a:pt x="6" y="2"/>
                    <a:pt x="5" y="4"/>
                    <a:pt x="4" y="5"/>
                  </a:cubicBezTo>
                  <a:close/>
                </a:path>
              </a:pathLst>
            </a:custGeom>
            <a:solidFill>
              <a:srgbClr val="D69B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49" name="Freeform 713"/>
            <p:cNvSpPr/>
            <p:nvPr/>
          </p:nvSpPr>
          <p:spPr bwMode="auto">
            <a:xfrm>
              <a:off x="3294063" y="-390525"/>
              <a:ext cx="61913" cy="93663"/>
            </a:xfrm>
            <a:custGeom>
              <a:avLst/>
              <a:gdLst>
                <a:gd name="T0" fmla="*/ 61913 w 8"/>
                <a:gd name="T1" fmla="*/ 39026 h 12"/>
                <a:gd name="T2" fmla="*/ 61913 w 8"/>
                <a:gd name="T3" fmla="*/ 46832 h 12"/>
                <a:gd name="T4" fmla="*/ 61913 w 8"/>
                <a:gd name="T5" fmla="*/ 54637 h 12"/>
                <a:gd name="T6" fmla="*/ 61913 w 8"/>
                <a:gd name="T7" fmla="*/ 62442 h 12"/>
                <a:gd name="T8" fmla="*/ 61913 w 8"/>
                <a:gd name="T9" fmla="*/ 70247 h 12"/>
                <a:gd name="T10" fmla="*/ 46435 w 8"/>
                <a:gd name="T11" fmla="*/ 93663 h 12"/>
                <a:gd name="T12" fmla="*/ 30957 w 8"/>
                <a:gd name="T13" fmla="*/ 93663 h 12"/>
                <a:gd name="T14" fmla="*/ 7739 w 8"/>
                <a:gd name="T15" fmla="*/ 70247 h 12"/>
                <a:gd name="T16" fmla="*/ 7739 w 8"/>
                <a:gd name="T17" fmla="*/ 62442 h 12"/>
                <a:gd name="T18" fmla="*/ 7739 w 8"/>
                <a:gd name="T19" fmla="*/ 62442 h 12"/>
                <a:gd name="T20" fmla="*/ 0 w 8"/>
                <a:gd name="T21" fmla="*/ 54637 h 12"/>
                <a:gd name="T22" fmla="*/ 0 w 8"/>
                <a:gd name="T23" fmla="*/ 46832 h 12"/>
                <a:gd name="T24" fmla="*/ 0 w 8"/>
                <a:gd name="T25" fmla="*/ 31221 h 12"/>
                <a:gd name="T26" fmla="*/ 23217 w 8"/>
                <a:gd name="T27" fmla="*/ 7805 h 12"/>
                <a:gd name="T28" fmla="*/ 61913 w 8"/>
                <a:gd name="T29" fmla="*/ 23416 h 12"/>
                <a:gd name="T30" fmla="*/ 61913 w 8"/>
                <a:gd name="T31" fmla="*/ 3902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2"/>
                <a:gd name="T50" fmla="*/ 8 w 8"/>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2">
                  <a:moveTo>
                    <a:pt x="8" y="5"/>
                  </a:moveTo>
                  <a:cubicBezTo>
                    <a:pt x="8" y="6"/>
                    <a:pt x="8" y="6"/>
                    <a:pt x="8" y="6"/>
                  </a:cubicBezTo>
                  <a:cubicBezTo>
                    <a:pt x="8" y="7"/>
                    <a:pt x="8" y="7"/>
                    <a:pt x="8" y="7"/>
                  </a:cubicBezTo>
                  <a:cubicBezTo>
                    <a:pt x="8" y="8"/>
                    <a:pt x="8" y="8"/>
                    <a:pt x="8" y="8"/>
                  </a:cubicBezTo>
                  <a:cubicBezTo>
                    <a:pt x="8" y="9"/>
                    <a:pt x="8" y="9"/>
                    <a:pt x="8" y="9"/>
                  </a:cubicBezTo>
                  <a:cubicBezTo>
                    <a:pt x="7" y="9"/>
                    <a:pt x="7" y="11"/>
                    <a:pt x="6" y="12"/>
                  </a:cubicBezTo>
                  <a:cubicBezTo>
                    <a:pt x="5" y="12"/>
                    <a:pt x="4" y="12"/>
                    <a:pt x="4" y="12"/>
                  </a:cubicBezTo>
                  <a:cubicBezTo>
                    <a:pt x="3" y="11"/>
                    <a:pt x="2" y="10"/>
                    <a:pt x="1" y="9"/>
                  </a:cubicBezTo>
                  <a:cubicBezTo>
                    <a:pt x="1" y="8"/>
                    <a:pt x="1" y="8"/>
                    <a:pt x="1" y="8"/>
                  </a:cubicBezTo>
                  <a:cubicBezTo>
                    <a:pt x="1" y="8"/>
                    <a:pt x="1" y="8"/>
                    <a:pt x="1" y="8"/>
                  </a:cubicBezTo>
                  <a:cubicBezTo>
                    <a:pt x="1" y="8"/>
                    <a:pt x="1" y="8"/>
                    <a:pt x="0" y="7"/>
                  </a:cubicBezTo>
                  <a:cubicBezTo>
                    <a:pt x="0" y="7"/>
                    <a:pt x="0" y="6"/>
                    <a:pt x="0" y="6"/>
                  </a:cubicBezTo>
                  <a:cubicBezTo>
                    <a:pt x="0" y="4"/>
                    <a:pt x="0" y="4"/>
                    <a:pt x="0" y="4"/>
                  </a:cubicBezTo>
                  <a:cubicBezTo>
                    <a:pt x="0" y="4"/>
                    <a:pt x="1" y="1"/>
                    <a:pt x="3" y="1"/>
                  </a:cubicBezTo>
                  <a:cubicBezTo>
                    <a:pt x="6" y="0"/>
                    <a:pt x="7" y="2"/>
                    <a:pt x="8" y="3"/>
                  </a:cubicBezTo>
                  <a:cubicBezTo>
                    <a:pt x="8" y="3"/>
                    <a:pt x="8" y="4"/>
                    <a:pt x="8" y="5"/>
                  </a:cubicBezTo>
                  <a:close/>
                </a:path>
              </a:pathLst>
            </a:custGeom>
            <a:solidFill>
              <a:srgbClr val="F2C2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0" name="Freeform 714"/>
            <p:cNvSpPr/>
            <p:nvPr/>
          </p:nvSpPr>
          <p:spPr bwMode="auto">
            <a:xfrm>
              <a:off x="3294063" y="-382588"/>
              <a:ext cx="61913" cy="85725"/>
            </a:xfrm>
            <a:custGeom>
              <a:avLst/>
              <a:gdLst>
                <a:gd name="T0" fmla="*/ 0 w 8"/>
                <a:gd name="T1" fmla="*/ 38966 h 11"/>
                <a:gd name="T2" fmla="*/ 0 w 8"/>
                <a:gd name="T3" fmla="*/ 23380 h 11"/>
                <a:gd name="T4" fmla="*/ 7739 w 8"/>
                <a:gd name="T5" fmla="*/ 0 h 11"/>
                <a:gd name="T6" fmla="*/ 15478 w 8"/>
                <a:gd name="T7" fmla="*/ 7793 h 11"/>
                <a:gd name="T8" fmla="*/ 15478 w 8"/>
                <a:gd name="T9" fmla="*/ 31173 h 11"/>
                <a:gd name="T10" fmla="*/ 15478 w 8"/>
                <a:gd name="T11" fmla="*/ 46759 h 11"/>
                <a:gd name="T12" fmla="*/ 15478 w 8"/>
                <a:gd name="T13" fmla="*/ 54552 h 11"/>
                <a:gd name="T14" fmla="*/ 30957 w 8"/>
                <a:gd name="T15" fmla="*/ 70139 h 11"/>
                <a:gd name="T16" fmla="*/ 30957 w 8"/>
                <a:gd name="T17" fmla="*/ 77932 h 11"/>
                <a:gd name="T18" fmla="*/ 46435 w 8"/>
                <a:gd name="T19" fmla="*/ 77932 h 11"/>
                <a:gd name="T20" fmla="*/ 54174 w 8"/>
                <a:gd name="T21" fmla="*/ 62345 h 11"/>
                <a:gd name="T22" fmla="*/ 54174 w 8"/>
                <a:gd name="T23" fmla="*/ 54552 h 11"/>
                <a:gd name="T24" fmla="*/ 54174 w 8"/>
                <a:gd name="T25" fmla="*/ 54552 h 11"/>
                <a:gd name="T26" fmla="*/ 54174 w 8"/>
                <a:gd name="T27" fmla="*/ 38966 h 11"/>
                <a:gd name="T28" fmla="*/ 46435 w 8"/>
                <a:gd name="T29" fmla="*/ 31173 h 11"/>
                <a:gd name="T30" fmla="*/ 46435 w 8"/>
                <a:gd name="T31" fmla="*/ 23380 h 11"/>
                <a:gd name="T32" fmla="*/ 46435 w 8"/>
                <a:gd name="T33" fmla="*/ 7793 h 11"/>
                <a:gd name="T34" fmla="*/ 46435 w 8"/>
                <a:gd name="T35" fmla="*/ 0 h 11"/>
                <a:gd name="T36" fmla="*/ 61913 w 8"/>
                <a:gd name="T37" fmla="*/ 15586 h 11"/>
                <a:gd name="T38" fmla="*/ 61913 w 8"/>
                <a:gd name="T39" fmla="*/ 31173 h 11"/>
                <a:gd name="T40" fmla="*/ 61913 w 8"/>
                <a:gd name="T41" fmla="*/ 38966 h 11"/>
                <a:gd name="T42" fmla="*/ 61913 w 8"/>
                <a:gd name="T43" fmla="*/ 46759 h 11"/>
                <a:gd name="T44" fmla="*/ 61913 w 8"/>
                <a:gd name="T45" fmla="*/ 54552 h 11"/>
                <a:gd name="T46" fmla="*/ 61913 w 8"/>
                <a:gd name="T47" fmla="*/ 62345 h 11"/>
                <a:gd name="T48" fmla="*/ 46435 w 8"/>
                <a:gd name="T49" fmla="*/ 85725 h 11"/>
                <a:gd name="T50" fmla="*/ 30957 w 8"/>
                <a:gd name="T51" fmla="*/ 85725 h 11"/>
                <a:gd name="T52" fmla="*/ 7739 w 8"/>
                <a:gd name="T53" fmla="*/ 62345 h 11"/>
                <a:gd name="T54" fmla="*/ 7739 w 8"/>
                <a:gd name="T55" fmla="*/ 54552 h 11"/>
                <a:gd name="T56" fmla="*/ 7739 w 8"/>
                <a:gd name="T57" fmla="*/ 54552 h 11"/>
                <a:gd name="T58" fmla="*/ 0 w 8"/>
                <a:gd name="T59" fmla="*/ 46759 h 11"/>
                <a:gd name="T60" fmla="*/ 0 w 8"/>
                <a:gd name="T61" fmla="*/ 38966 h 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
                <a:gd name="T94" fmla="*/ 0 h 11"/>
                <a:gd name="T95" fmla="*/ 8 w 8"/>
                <a:gd name="T96" fmla="*/ 11 h 1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 h="11">
                  <a:moveTo>
                    <a:pt x="0" y="5"/>
                  </a:moveTo>
                  <a:cubicBezTo>
                    <a:pt x="0" y="3"/>
                    <a:pt x="0" y="3"/>
                    <a:pt x="0" y="3"/>
                  </a:cubicBezTo>
                  <a:cubicBezTo>
                    <a:pt x="0" y="3"/>
                    <a:pt x="0" y="1"/>
                    <a:pt x="1" y="0"/>
                  </a:cubicBezTo>
                  <a:cubicBezTo>
                    <a:pt x="2" y="1"/>
                    <a:pt x="2" y="1"/>
                    <a:pt x="2" y="1"/>
                  </a:cubicBezTo>
                  <a:cubicBezTo>
                    <a:pt x="2" y="1"/>
                    <a:pt x="2" y="4"/>
                    <a:pt x="2" y="4"/>
                  </a:cubicBezTo>
                  <a:cubicBezTo>
                    <a:pt x="2" y="4"/>
                    <a:pt x="2" y="5"/>
                    <a:pt x="2" y="6"/>
                  </a:cubicBezTo>
                  <a:cubicBezTo>
                    <a:pt x="2" y="6"/>
                    <a:pt x="2" y="6"/>
                    <a:pt x="2" y="7"/>
                  </a:cubicBezTo>
                  <a:cubicBezTo>
                    <a:pt x="2" y="8"/>
                    <a:pt x="2" y="9"/>
                    <a:pt x="4" y="9"/>
                  </a:cubicBezTo>
                  <a:cubicBezTo>
                    <a:pt x="4" y="10"/>
                    <a:pt x="4" y="10"/>
                    <a:pt x="4" y="10"/>
                  </a:cubicBezTo>
                  <a:cubicBezTo>
                    <a:pt x="4" y="10"/>
                    <a:pt x="5" y="11"/>
                    <a:pt x="6" y="10"/>
                  </a:cubicBezTo>
                  <a:cubicBezTo>
                    <a:pt x="6" y="10"/>
                    <a:pt x="7" y="8"/>
                    <a:pt x="7" y="8"/>
                  </a:cubicBezTo>
                  <a:cubicBezTo>
                    <a:pt x="7" y="7"/>
                    <a:pt x="7" y="7"/>
                    <a:pt x="7" y="7"/>
                  </a:cubicBezTo>
                  <a:cubicBezTo>
                    <a:pt x="7" y="7"/>
                    <a:pt x="7" y="7"/>
                    <a:pt x="7" y="7"/>
                  </a:cubicBezTo>
                  <a:cubicBezTo>
                    <a:pt x="7" y="6"/>
                    <a:pt x="7" y="5"/>
                    <a:pt x="7" y="5"/>
                  </a:cubicBezTo>
                  <a:cubicBezTo>
                    <a:pt x="7" y="5"/>
                    <a:pt x="7" y="4"/>
                    <a:pt x="6" y="4"/>
                  </a:cubicBezTo>
                  <a:cubicBezTo>
                    <a:pt x="6" y="4"/>
                    <a:pt x="6" y="3"/>
                    <a:pt x="6" y="3"/>
                  </a:cubicBezTo>
                  <a:cubicBezTo>
                    <a:pt x="6" y="2"/>
                    <a:pt x="6" y="1"/>
                    <a:pt x="6" y="1"/>
                  </a:cubicBezTo>
                  <a:cubicBezTo>
                    <a:pt x="6" y="1"/>
                    <a:pt x="6" y="1"/>
                    <a:pt x="6" y="0"/>
                  </a:cubicBezTo>
                  <a:cubicBezTo>
                    <a:pt x="7" y="1"/>
                    <a:pt x="7" y="2"/>
                    <a:pt x="8" y="2"/>
                  </a:cubicBezTo>
                  <a:cubicBezTo>
                    <a:pt x="8" y="2"/>
                    <a:pt x="8" y="3"/>
                    <a:pt x="8" y="4"/>
                  </a:cubicBezTo>
                  <a:cubicBezTo>
                    <a:pt x="8" y="5"/>
                    <a:pt x="8" y="5"/>
                    <a:pt x="8" y="5"/>
                  </a:cubicBezTo>
                  <a:cubicBezTo>
                    <a:pt x="8" y="6"/>
                    <a:pt x="8" y="6"/>
                    <a:pt x="8" y="6"/>
                  </a:cubicBezTo>
                  <a:cubicBezTo>
                    <a:pt x="8" y="7"/>
                    <a:pt x="8" y="7"/>
                    <a:pt x="8" y="7"/>
                  </a:cubicBezTo>
                  <a:cubicBezTo>
                    <a:pt x="8" y="8"/>
                    <a:pt x="8" y="8"/>
                    <a:pt x="8" y="8"/>
                  </a:cubicBezTo>
                  <a:cubicBezTo>
                    <a:pt x="7" y="8"/>
                    <a:pt x="7" y="10"/>
                    <a:pt x="6" y="11"/>
                  </a:cubicBezTo>
                  <a:cubicBezTo>
                    <a:pt x="5" y="11"/>
                    <a:pt x="4" y="11"/>
                    <a:pt x="4" y="11"/>
                  </a:cubicBezTo>
                  <a:cubicBezTo>
                    <a:pt x="3" y="10"/>
                    <a:pt x="2" y="9"/>
                    <a:pt x="1" y="8"/>
                  </a:cubicBezTo>
                  <a:cubicBezTo>
                    <a:pt x="1" y="7"/>
                    <a:pt x="1" y="7"/>
                    <a:pt x="1" y="7"/>
                  </a:cubicBezTo>
                  <a:cubicBezTo>
                    <a:pt x="1" y="7"/>
                    <a:pt x="1" y="7"/>
                    <a:pt x="1" y="7"/>
                  </a:cubicBezTo>
                  <a:cubicBezTo>
                    <a:pt x="1" y="7"/>
                    <a:pt x="1" y="7"/>
                    <a:pt x="0" y="6"/>
                  </a:cubicBezTo>
                  <a:cubicBezTo>
                    <a:pt x="0" y="6"/>
                    <a:pt x="0" y="5"/>
                    <a:pt x="0" y="5"/>
                  </a:cubicBez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1" name="Freeform 715"/>
            <p:cNvSpPr/>
            <p:nvPr/>
          </p:nvSpPr>
          <p:spPr bwMode="auto">
            <a:xfrm>
              <a:off x="3294063" y="-398463"/>
              <a:ext cx="61913" cy="69850"/>
            </a:xfrm>
            <a:custGeom>
              <a:avLst/>
              <a:gdLst>
                <a:gd name="T0" fmla="*/ 61913 w 8"/>
                <a:gd name="T1" fmla="*/ 54328 h 9"/>
                <a:gd name="T2" fmla="*/ 61913 w 8"/>
                <a:gd name="T3" fmla="*/ 54328 h 9"/>
                <a:gd name="T4" fmla="*/ 54174 w 8"/>
                <a:gd name="T5" fmla="*/ 46567 h 9"/>
                <a:gd name="T6" fmla="*/ 54174 w 8"/>
                <a:gd name="T7" fmla="*/ 31044 h 9"/>
                <a:gd name="T8" fmla="*/ 23217 w 8"/>
                <a:gd name="T9" fmla="*/ 31044 h 9"/>
                <a:gd name="T10" fmla="*/ 15478 w 8"/>
                <a:gd name="T11" fmla="*/ 31044 h 9"/>
                <a:gd name="T12" fmla="*/ 7739 w 8"/>
                <a:gd name="T13" fmla="*/ 46567 h 9"/>
                <a:gd name="T14" fmla="*/ 7739 w 8"/>
                <a:gd name="T15" fmla="*/ 62089 h 9"/>
                <a:gd name="T16" fmla="*/ 7739 w 8"/>
                <a:gd name="T17" fmla="*/ 69850 h 9"/>
                <a:gd name="T18" fmla="*/ 7739 w 8"/>
                <a:gd name="T19" fmla="*/ 69850 h 9"/>
                <a:gd name="T20" fmla="*/ 7739 w 8"/>
                <a:gd name="T21" fmla="*/ 54328 h 9"/>
                <a:gd name="T22" fmla="*/ 0 w 8"/>
                <a:gd name="T23" fmla="*/ 54328 h 9"/>
                <a:gd name="T24" fmla="*/ 0 w 8"/>
                <a:gd name="T25" fmla="*/ 46567 h 9"/>
                <a:gd name="T26" fmla="*/ 0 w 8"/>
                <a:gd name="T27" fmla="*/ 38806 h 9"/>
                <a:gd name="T28" fmla="*/ 15478 w 8"/>
                <a:gd name="T29" fmla="*/ 7761 h 9"/>
                <a:gd name="T30" fmla="*/ 30957 w 8"/>
                <a:gd name="T31" fmla="*/ 7761 h 9"/>
                <a:gd name="T32" fmla="*/ 54174 w 8"/>
                <a:gd name="T33" fmla="*/ 15522 h 9"/>
                <a:gd name="T34" fmla="*/ 61913 w 8"/>
                <a:gd name="T35" fmla="*/ 31044 h 9"/>
                <a:gd name="T36" fmla="*/ 61913 w 8"/>
                <a:gd name="T37" fmla="*/ 46567 h 9"/>
                <a:gd name="T38" fmla="*/ 61913 w 8"/>
                <a:gd name="T39" fmla="*/ 46567 h 9"/>
                <a:gd name="T40" fmla="*/ 61913 w 8"/>
                <a:gd name="T41" fmla="*/ 54328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9"/>
                <a:gd name="T65" fmla="*/ 8 w 8"/>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9">
                  <a:moveTo>
                    <a:pt x="8" y="7"/>
                  </a:moveTo>
                  <a:cubicBezTo>
                    <a:pt x="8" y="7"/>
                    <a:pt x="8" y="7"/>
                    <a:pt x="8" y="7"/>
                  </a:cubicBezTo>
                  <a:cubicBezTo>
                    <a:pt x="8" y="7"/>
                    <a:pt x="7" y="6"/>
                    <a:pt x="7" y="6"/>
                  </a:cubicBezTo>
                  <a:cubicBezTo>
                    <a:pt x="7" y="5"/>
                    <a:pt x="6" y="4"/>
                    <a:pt x="7" y="4"/>
                  </a:cubicBezTo>
                  <a:cubicBezTo>
                    <a:pt x="7" y="4"/>
                    <a:pt x="4" y="3"/>
                    <a:pt x="3" y="4"/>
                  </a:cubicBezTo>
                  <a:cubicBezTo>
                    <a:pt x="2" y="4"/>
                    <a:pt x="2" y="4"/>
                    <a:pt x="2" y="4"/>
                  </a:cubicBezTo>
                  <a:cubicBezTo>
                    <a:pt x="2" y="4"/>
                    <a:pt x="1" y="5"/>
                    <a:pt x="1" y="6"/>
                  </a:cubicBezTo>
                  <a:cubicBezTo>
                    <a:pt x="1" y="8"/>
                    <a:pt x="1" y="8"/>
                    <a:pt x="1" y="8"/>
                  </a:cubicBezTo>
                  <a:cubicBezTo>
                    <a:pt x="1" y="9"/>
                    <a:pt x="1" y="9"/>
                    <a:pt x="1" y="9"/>
                  </a:cubicBezTo>
                  <a:cubicBezTo>
                    <a:pt x="1" y="9"/>
                    <a:pt x="1" y="9"/>
                    <a:pt x="1" y="9"/>
                  </a:cubicBezTo>
                  <a:cubicBezTo>
                    <a:pt x="1" y="7"/>
                    <a:pt x="1" y="7"/>
                    <a:pt x="1" y="7"/>
                  </a:cubicBezTo>
                  <a:cubicBezTo>
                    <a:pt x="0" y="7"/>
                    <a:pt x="0" y="7"/>
                    <a:pt x="0" y="7"/>
                  </a:cubicBezTo>
                  <a:cubicBezTo>
                    <a:pt x="0" y="6"/>
                    <a:pt x="0" y="6"/>
                    <a:pt x="0" y="6"/>
                  </a:cubicBezTo>
                  <a:cubicBezTo>
                    <a:pt x="0" y="5"/>
                    <a:pt x="0" y="5"/>
                    <a:pt x="0" y="5"/>
                  </a:cubicBezTo>
                  <a:cubicBezTo>
                    <a:pt x="0" y="5"/>
                    <a:pt x="0" y="3"/>
                    <a:pt x="2" y="1"/>
                  </a:cubicBezTo>
                  <a:cubicBezTo>
                    <a:pt x="3" y="0"/>
                    <a:pt x="4" y="1"/>
                    <a:pt x="4" y="1"/>
                  </a:cubicBezTo>
                  <a:cubicBezTo>
                    <a:pt x="4" y="1"/>
                    <a:pt x="6" y="1"/>
                    <a:pt x="7" y="2"/>
                  </a:cubicBezTo>
                  <a:cubicBezTo>
                    <a:pt x="8" y="4"/>
                    <a:pt x="8" y="4"/>
                    <a:pt x="8" y="4"/>
                  </a:cubicBezTo>
                  <a:cubicBezTo>
                    <a:pt x="8" y="4"/>
                    <a:pt x="8" y="6"/>
                    <a:pt x="8" y="6"/>
                  </a:cubicBezTo>
                  <a:cubicBezTo>
                    <a:pt x="8" y="6"/>
                    <a:pt x="8" y="6"/>
                    <a:pt x="8" y="6"/>
                  </a:cubicBezTo>
                  <a:cubicBezTo>
                    <a:pt x="8" y="7"/>
                    <a:pt x="8" y="7"/>
                    <a:pt x="8" y="7"/>
                  </a:cubicBezTo>
                </a:path>
              </a:pathLst>
            </a:custGeom>
            <a:solidFill>
              <a:srgbClr val="4127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2" name="Freeform 716"/>
            <p:cNvSpPr/>
            <p:nvPr/>
          </p:nvSpPr>
          <p:spPr bwMode="auto">
            <a:xfrm>
              <a:off x="3387725" y="-103188"/>
              <a:ext cx="31750" cy="53975"/>
            </a:xfrm>
            <a:custGeom>
              <a:avLst/>
              <a:gdLst>
                <a:gd name="T0" fmla="*/ 23812 w 4"/>
                <a:gd name="T1" fmla="*/ 0 h 7"/>
                <a:gd name="T2" fmla="*/ 23812 w 4"/>
                <a:gd name="T3" fmla="*/ 46264 h 7"/>
                <a:gd name="T4" fmla="*/ 0 w 4"/>
                <a:gd name="T5" fmla="*/ 53975 h 7"/>
                <a:gd name="T6" fmla="*/ 15875 w 4"/>
                <a:gd name="T7" fmla="*/ 0 h 7"/>
                <a:gd name="T8" fmla="*/ 23812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cubicBezTo>
                    <a:pt x="3" y="0"/>
                    <a:pt x="4" y="5"/>
                    <a:pt x="3" y="6"/>
                  </a:cubicBezTo>
                  <a:cubicBezTo>
                    <a:pt x="3" y="6"/>
                    <a:pt x="0" y="7"/>
                    <a:pt x="0" y="7"/>
                  </a:cubicBezTo>
                  <a:cubicBezTo>
                    <a:pt x="2" y="0"/>
                    <a:pt x="2" y="0"/>
                    <a:pt x="2" y="0"/>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3" name="Freeform 717"/>
            <p:cNvSpPr/>
            <p:nvPr/>
          </p:nvSpPr>
          <p:spPr bwMode="auto">
            <a:xfrm>
              <a:off x="3379788" y="-103188"/>
              <a:ext cx="23813" cy="38100"/>
            </a:xfrm>
            <a:custGeom>
              <a:avLst/>
              <a:gdLst>
                <a:gd name="T0" fmla="*/ 23813 w 3"/>
                <a:gd name="T1" fmla="*/ 15240 h 5"/>
                <a:gd name="T2" fmla="*/ 15875 w 3"/>
                <a:gd name="T3" fmla="*/ 38100 h 5"/>
                <a:gd name="T4" fmla="*/ 15875 w 3"/>
                <a:gd name="T5" fmla="*/ 22860 h 5"/>
                <a:gd name="T6" fmla="*/ 7938 w 3"/>
                <a:gd name="T7" fmla="*/ 0 h 5"/>
                <a:gd name="T8" fmla="*/ 23813 w 3"/>
                <a:gd name="T9" fmla="*/ 1524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2"/>
                  </a:moveTo>
                  <a:cubicBezTo>
                    <a:pt x="3" y="2"/>
                    <a:pt x="3" y="5"/>
                    <a:pt x="2" y="5"/>
                  </a:cubicBezTo>
                  <a:cubicBezTo>
                    <a:pt x="2" y="5"/>
                    <a:pt x="2" y="3"/>
                    <a:pt x="2" y="3"/>
                  </a:cubicBezTo>
                  <a:cubicBezTo>
                    <a:pt x="2" y="3"/>
                    <a:pt x="0" y="2"/>
                    <a:pt x="1" y="0"/>
                  </a:cubicBezTo>
                  <a:lnTo>
                    <a:pt x="3" y="2"/>
                  </a:ln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4" name="Freeform 718"/>
            <p:cNvSpPr/>
            <p:nvPr/>
          </p:nvSpPr>
          <p:spPr bwMode="auto">
            <a:xfrm>
              <a:off x="3263900" y="-312738"/>
              <a:ext cx="131763" cy="217488"/>
            </a:xfrm>
            <a:custGeom>
              <a:avLst/>
              <a:gdLst>
                <a:gd name="T0" fmla="*/ 93009 w 17"/>
                <a:gd name="T1" fmla="*/ 0 h 28"/>
                <a:gd name="T2" fmla="*/ 77508 w 17"/>
                <a:gd name="T3" fmla="*/ 23302 h 28"/>
                <a:gd name="T4" fmla="*/ 46505 w 17"/>
                <a:gd name="T5" fmla="*/ 15535 h 28"/>
                <a:gd name="T6" fmla="*/ 23252 w 17"/>
                <a:gd name="T7" fmla="*/ 132046 h 28"/>
                <a:gd name="T8" fmla="*/ 0 w 17"/>
                <a:gd name="T9" fmla="*/ 186418 h 28"/>
                <a:gd name="T10" fmla="*/ 62006 w 17"/>
                <a:gd name="T11" fmla="*/ 217488 h 28"/>
                <a:gd name="T12" fmla="*/ 124012 w 17"/>
                <a:gd name="T13" fmla="*/ 194186 h 28"/>
                <a:gd name="T14" fmla="*/ 131763 w 17"/>
                <a:gd name="T15" fmla="*/ 54372 h 28"/>
                <a:gd name="T16" fmla="*/ 93009 w 1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8"/>
                <a:gd name="T29" fmla="*/ 17 w 1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8">
                  <a:moveTo>
                    <a:pt x="12" y="0"/>
                  </a:moveTo>
                  <a:cubicBezTo>
                    <a:pt x="12" y="0"/>
                    <a:pt x="11" y="3"/>
                    <a:pt x="10" y="3"/>
                  </a:cubicBezTo>
                  <a:cubicBezTo>
                    <a:pt x="10" y="3"/>
                    <a:pt x="8" y="3"/>
                    <a:pt x="6" y="2"/>
                  </a:cubicBezTo>
                  <a:cubicBezTo>
                    <a:pt x="3" y="17"/>
                    <a:pt x="3" y="17"/>
                    <a:pt x="3" y="17"/>
                  </a:cubicBezTo>
                  <a:cubicBezTo>
                    <a:pt x="0" y="24"/>
                    <a:pt x="0" y="24"/>
                    <a:pt x="0" y="24"/>
                  </a:cubicBezTo>
                  <a:cubicBezTo>
                    <a:pt x="8" y="28"/>
                    <a:pt x="8" y="28"/>
                    <a:pt x="8" y="28"/>
                  </a:cubicBezTo>
                  <a:cubicBezTo>
                    <a:pt x="16" y="25"/>
                    <a:pt x="16" y="25"/>
                    <a:pt x="16" y="25"/>
                  </a:cubicBezTo>
                  <a:cubicBezTo>
                    <a:pt x="17" y="7"/>
                    <a:pt x="17" y="7"/>
                    <a:pt x="17" y="7"/>
                  </a:cubicBezTo>
                  <a:lnTo>
                    <a:pt x="12" y="0"/>
                  </a:lnTo>
                  <a:close/>
                </a:path>
              </a:pathLst>
            </a:custGeom>
            <a:solidFill>
              <a:srgbClr val="F5F7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5" name="Freeform 719"/>
            <p:cNvSpPr/>
            <p:nvPr/>
          </p:nvSpPr>
          <p:spPr bwMode="auto">
            <a:xfrm>
              <a:off x="3263900" y="-134938"/>
              <a:ext cx="139700" cy="327025"/>
            </a:xfrm>
            <a:custGeom>
              <a:avLst/>
              <a:gdLst>
                <a:gd name="T0" fmla="*/ 0 w 18"/>
                <a:gd name="T1" fmla="*/ 23359 h 42"/>
                <a:gd name="T2" fmla="*/ 0 w 18"/>
                <a:gd name="T3" fmla="*/ 132367 h 42"/>
                <a:gd name="T4" fmla="*/ 31044 w 18"/>
                <a:gd name="T5" fmla="*/ 225803 h 42"/>
                <a:gd name="T6" fmla="*/ 0 w 18"/>
                <a:gd name="T7" fmla="*/ 303666 h 42"/>
                <a:gd name="T8" fmla="*/ 7761 w 18"/>
                <a:gd name="T9" fmla="*/ 319239 h 42"/>
                <a:gd name="T10" fmla="*/ 38806 w 18"/>
                <a:gd name="T11" fmla="*/ 319239 h 42"/>
                <a:gd name="T12" fmla="*/ 38806 w 18"/>
                <a:gd name="T13" fmla="*/ 303666 h 42"/>
                <a:gd name="T14" fmla="*/ 54328 w 18"/>
                <a:gd name="T15" fmla="*/ 295880 h 42"/>
                <a:gd name="T16" fmla="*/ 54328 w 18"/>
                <a:gd name="T17" fmla="*/ 303666 h 42"/>
                <a:gd name="T18" fmla="*/ 85372 w 18"/>
                <a:gd name="T19" fmla="*/ 311452 h 42"/>
                <a:gd name="T20" fmla="*/ 85372 w 18"/>
                <a:gd name="T21" fmla="*/ 288093 h 42"/>
                <a:gd name="T22" fmla="*/ 77611 w 18"/>
                <a:gd name="T23" fmla="*/ 264735 h 42"/>
                <a:gd name="T24" fmla="*/ 69850 w 18"/>
                <a:gd name="T25" fmla="*/ 256948 h 42"/>
                <a:gd name="T26" fmla="*/ 100894 w 18"/>
                <a:gd name="T27" fmla="*/ 147940 h 42"/>
                <a:gd name="T28" fmla="*/ 131939 w 18"/>
                <a:gd name="T29" fmla="*/ 70077 h 42"/>
                <a:gd name="T30" fmla="*/ 131939 w 18"/>
                <a:gd name="T31" fmla="*/ 54504 h 42"/>
                <a:gd name="T32" fmla="*/ 124178 w 18"/>
                <a:gd name="T33" fmla="*/ 38932 h 42"/>
                <a:gd name="T34" fmla="*/ 108656 w 18"/>
                <a:gd name="T35" fmla="*/ 7786 h 42"/>
                <a:gd name="T36" fmla="*/ 7761 w 18"/>
                <a:gd name="T37" fmla="*/ 0 h 42"/>
                <a:gd name="T38" fmla="*/ 0 w 18"/>
                <a:gd name="T39" fmla="*/ 23359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42"/>
                <a:gd name="T62" fmla="*/ 18 w 18"/>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42">
                  <a:moveTo>
                    <a:pt x="0" y="3"/>
                  </a:moveTo>
                  <a:cubicBezTo>
                    <a:pt x="0" y="3"/>
                    <a:pt x="0" y="15"/>
                    <a:pt x="0" y="17"/>
                  </a:cubicBezTo>
                  <a:cubicBezTo>
                    <a:pt x="1" y="18"/>
                    <a:pt x="4" y="29"/>
                    <a:pt x="4" y="29"/>
                  </a:cubicBezTo>
                  <a:cubicBezTo>
                    <a:pt x="4" y="29"/>
                    <a:pt x="0" y="38"/>
                    <a:pt x="0" y="39"/>
                  </a:cubicBezTo>
                  <a:cubicBezTo>
                    <a:pt x="0" y="39"/>
                    <a:pt x="0" y="41"/>
                    <a:pt x="1" y="41"/>
                  </a:cubicBezTo>
                  <a:cubicBezTo>
                    <a:pt x="1" y="41"/>
                    <a:pt x="4" y="42"/>
                    <a:pt x="5" y="41"/>
                  </a:cubicBezTo>
                  <a:cubicBezTo>
                    <a:pt x="5" y="39"/>
                    <a:pt x="5" y="39"/>
                    <a:pt x="5" y="39"/>
                  </a:cubicBezTo>
                  <a:cubicBezTo>
                    <a:pt x="5" y="39"/>
                    <a:pt x="6" y="40"/>
                    <a:pt x="7" y="38"/>
                  </a:cubicBezTo>
                  <a:cubicBezTo>
                    <a:pt x="7" y="39"/>
                    <a:pt x="7" y="39"/>
                    <a:pt x="7" y="39"/>
                  </a:cubicBezTo>
                  <a:cubicBezTo>
                    <a:pt x="7" y="39"/>
                    <a:pt x="10" y="40"/>
                    <a:pt x="11" y="40"/>
                  </a:cubicBezTo>
                  <a:cubicBezTo>
                    <a:pt x="11" y="39"/>
                    <a:pt x="11" y="38"/>
                    <a:pt x="11" y="37"/>
                  </a:cubicBezTo>
                  <a:cubicBezTo>
                    <a:pt x="11" y="37"/>
                    <a:pt x="10" y="35"/>
                    <a:pt x="10" y="34"/>
                  </a:cubicBezTo>
                  <a:cubicBezTo>
                    <a:pt x="9" y="33"/>
                    <a:pt x="9" y="33"/>
                    <a:pt x="9" y="33"/>
                  </a:cubicBezTo>
                  <a:cubicBezTo>
                    <a:pt x="9" y="33"/>
                    <a:pt x="13" y="22"/>
                    <a:pt x="13" y="19"/>
                  </a:cubicBezTo>
                  <a:cubicBezTo>
                    <a:pt x="14" y="17"/>
                    <a:pt x="16" y="9"/>
                    <a:pt x="17" y="9"/>
                  </a:cubicBezTo>
                  <a:cubicBezTo>
                    <a:pt x="18" y="8"/>
                    <a:pt x="17" y="7"/>
                    <a:pt x="17" y="7"/>
                  </a:cubicBezTo>
                  <a:cubicBezTo>
                    <a:pt x="16" y="6"/>
                    <a:pt x="16" y="5"/>
                    <a:pt x="16" y="5"/>
                  </a:cubicBezTo>
                  <a:cubicBezTo>
                    <a:pt x="15" y="4"/>
                    <a:pt x="14" y="1"/>
                    <a:pt x="14" y="1"/>
                  </a:cubicBezTo>
                  <a:cubicBezTo>
                    <a:pt x="14" y="1"/>
                    <a:pt x="7" y="2"/>
                    <a:pt x="1" y="0"/>
                  </a:cubicBezTo>
                  <a:lnTo>
                    <a:pt x="0" y="3"/>
                  </a:ln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6" name="Freeform 720"/>
            <p:cNvSpPr/>
            <p:nvPr/>
          </p:nvSpPr>
          <p:spPr bwMode="auto">
            <a:xfrm>
              <a:off x="3309938" y="130175"/>
              <a:ext cx="39688" cy="46038"/>
            </a:xfrm>
            <a:custGeom>
              <a:avLst/>
              <a:gdLst>
                <a:gd name="T0" fmla="*/ 0 w 5"/>
                <a:gd name="T1" fmla="*/ 46038 h 6"/>
                <a:gd name="T2" fmla="*/ 7938 w 5"/>
                <a:gd name="T3" fmla="*/ 30692 h 6"/>
                <a:gd name="T4" fmla="*/ 15875 w 5"/>
                <a:gd name="T5" fmla="*/ 15346 h 6"/>
                <a:gd name="T6" fmla="*/ 23813 w 5"/>
                <a:gd name="T7" fmla="*/ 0 h 6"/>
                <a:gd name="T8" fmla="*/ 23813 w 5"/>
                <a:gd name="T9" fmla="*/ 15346 h 6"/>
                <a:gd name="T10" fmla="*/ 39688 w 5"/>
                <a:gd name="T11" fmla="*/ 46038 h 6"/>
                <a:gd name="T12" fmla="*/ 39688 w 5"/>
                <a:gd name="T13" fmla="*/ 46038 h 6"/>
                <a:gd name="T14" fmla="*/ 0 w 5"/>
                <a:gd name="T15" fmla="*/ 46038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6"/>
                  </a:moveTo>
                  <a:cubicBezTo>
                    <a:pt x="1" y="4"/>
                    <a:pt x="1" y="4"/>
                    <a:pt x="1" y="4"/>
                  </a:cubicBezTo>
                  <a:cubicBezTo>
                    <a:pt x="2" y="3"/>
                    <a:pt x="2" y="2"/>
                    <a:pt x="2" y="2"/>
                  </a:cubicBezTo>
                  <a:cubicBezTo>
                    <a:pt x="3" y="1"/>
                    <a:pt x="3" y="0"/>
                    <a:pt x="3" y="0"/>
                  </a:cubicBezTo>
                  <a:cubicBezTo>
                    <a:pt x="3" y="0"/>
                    <a:pt x="3" y="2"/>
                    <a:pt x="3" y="2"/>
                  </a:cubicBezTo>
                  <a:cubicBezTo>
                    <a:pt x="3" y="3"/>
                    <a:pt x="4" y="4"/>
                    <a:pt x="5" y="6"/>
                  </a:cubicBezTo>
                  <a:cubicBezTo>
                    <a:pt x="5" y="6"/>
                    <a:pt x="5" y="6"/>
                    <a:pt x="5" y="6"/>
                  </a:cubicBezTo>
                  <a:cubicBezTo>
                    <a:pt x="4" y="6"/>
                    <a:pt x="0" y="6"/>
                    <a:pt x="0" y="6"/>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7" name="Freeform 721"/>
            <p:cNvSpPr/>
            <p:nvPr/>
          </p:nvSpPr>
          <p:spPr bwMode="auto">
            <a:xfrm>
              <a:off x="3263900" y="-127000"/>
              <a:ext cx="115888" cy="319088"/>
            </a:xfrm>
            <a:custGeom>
              <a:avLst/>
              <a:gdLst>
                <a:gd name="T0" fmla="*/ 7726 w 15"/>
                <a:gd name="T1" fmla="*/ 311305 h 41"/>
                <a:gd name="T2" fmla="*/ 0 w 15"/>
                <a:gd name="T3" fmla="*/ 295740 h 41"/>
                <a:gd name="T4" fmla="*/ 30903 w 15"/>
                <a:gd name="T5" fmla="*/ 217914 h 41"/>
                <a:gd name="T6" fmla="*/ 0 w 15"/>
                <a:gd name="T7" fmla="*/ 124522 h 41"/>
                <a:gd name="T8" fmla="*/ 0 w 15"/>
                <a:gd name="T9" fmla="*/ 31131 h 41"/>
                <a:gd name="T10" fmla="*/ 7726 w 15"/>
                <a:gd name="T11" fmla="*/ 46696 h 41"/>
                <a:gd name="T12" fmla="*/ 7726 w 15"/>
                <a:gd name="T13" fmla="*/ 93392 h 41"/>
                <a:gd name="T14" fmla="*/ 23178 w 15"/>
                <a:gd name="T15" fmla="*/ 179001 h 41"/>
                <a:gd name="T16" fmla="*/ 38629 w 15"/>
                <a:gd name="T17" fmla="*/ 171218 h 41"/>
                <a:gd name="T18" fmla="*/ 30903 w 15"/>
                <a:gd name="T19" fmla="*/ 116739 h 41"/>
                <a:gd name="T20" fmla="*/ 38629 w 15"/>
                <a:gd name="T21" fmla="*/ 124522 h 41"/>
                <a:gd name="T22" fmla="*/ 30903 w 15"/>
                <a:gd name="T23" fmla="*/ 85609 h 41"/>
                <a:gd name="T24" fmla="*/ 46355 w 15"/>
                <a:gd name="T25" fmla="*/ 108957 h 41"/>
                <a:gd name="T26" fmla="*/ 38629 w 15"/>
                <a:gd name="T27" fmla="*/ 77826 h 41"/>
                <a:gd name="T28" fmla="*/ 38629 w 15"/>
                <a:gd name="T29" fmla="*/ 31131 h 41"/>
                <a:gd name="T30" fmla="*/ 46355 w 15"/>
                <a:gd name="T31" fmla="*/ 62261 h 41"/>
                <a:gd name="T32" fmla="*/ 61807 w 15"/>
                <a:gd name="T33" fmla="*/ 70044 h 41"/>
                <a:gd name="T34" fmla="*/ 69533 w 15"/>
                <a:gd name="T35" fmla="*/ 15565 h 41"/>
                <a:gd name="T36" fmla="*/ 92710 w 15"/>
                <a:gd name="T37" fmla="*/ 0 h 41"/>
                <a:gd name="T38" fmla="*/ 108162 w 15"/>
                <a:gd name="T39" fmla="*/ 0 h 41"/>
                <a:gd name="T40" fmla="*/ 115888 w 15"/>
                <a:gd name="T41" fmla="*/ 15565 h 41"/>
                <a:gd name="T42" fmla="*/ 84985 w 15"/>
                <a:gd name="T43" fmla="*/ 54478 h 41"/>
                <a:gd name="T44" fmla="*/ 69533 w 15"/>
                <a:gd name="T45" fmla="*/ 70044 h 41"/>
                <a:gd name="T46" fmla="*/ 108162 w 15"/>
                <a:gd name="T47" fmla="*/ 62261 h 41"/>
                <a:gd name="T48" fmla="*/ 61807 w 15"/>
                <a:gd name="T49" fmla="*/ 77826 h 41"/>
                <a:gd name="T50" fmla="*/ 92710 w 15"/>
                <a:gd name="T51" fmla="*/ 77826 h 41"/>
                <a:gd name="T52" fmla="*/ 54081 w 15"/>
                <a:gd name="T53" fmla="*/ 101174 h 41"/>
                <a:gd name="T54" fmla="*/ 54081 w 15"/>
                <a:gd name="T55" fmla="*/ 116739 h 41"/>
                <a:gd name="T56" fmla="*/ 30903 w 15"/>
                <a:gd name="T57" fmla="*/ 217914 h 41"/>
                <a:gd name="T58" fmla="*/ 7726 w 15"/>
                <a:gd name="T59" fmla="*/ 287957 h 41"/>
                <a:gd name="T60" fmla="*/ 30903 w 15"/>
                <a:gd name="T61" fmla="*/ 287957 h 41"/>
                <a:gd name="T62" fmla="*/ 46355 w 15"/>
                <a:gd name="T63" fmla="*/ 287957 h 41"/>
                <a:gd name="T64" fmla="*/ 46355 w 15"/>
                <a:gd name="T65" fmla="*/ 303523 h 41"/>
                <a:gd name="T66" fmla="*/ 38629 w 15"/>
                <a:gd name="T67" fmla="*/ 295740 h 41"/>
                <a:gd name="T68" fmla="*/ 38629 w 15"/>
                <a:gd name="T69" fmla="*/ 311305 h 41"/>
                <a:gd name="T70" fmla="*/ 7726 w 15"/>
                <a:gd name="T71" fmla="*/ 311305 h 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
                <a:gd name="T109" fmla="*/ 0 h 41"/>
                <a:gd name="T110" fmla="*/ 15 w 15"/>
                <a:gd name="T111" fmla="*/ 41 h 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 h="41">
                  <a:moveTo>
                    <a:pt x="1" y="40"/>
                  </a:moveTo>
                  <a:cubicBezTo>
                    <a:pt x="0" y="40"/>
                    <a:pt x="0" y="38"/>
                    <a:pt x="0" y="38"/>
                  </a:cubicBezTo>
                  <a:cubicBezTo>
                    <a:pt x="0" y="37"/>
                    <a:pt x="4" y="28"/>
                    <a:pt x="4" y="28"/>
                  </a:cubicBezTo>
                  <a:cubicBezTo>
                    <a:pt x="4" y="28"/>
                    <a:pt x="1" y="17"/>
                    <a:pt x="0" y="16"/>
                  </a:cubicBezTo>
                  <a:cubicBezTo>
                    <a:pt x="0" y="14"/>
                    <a:pt x="0" y="8"/>
                    <a:pt x="0" y="4"/>
                  </a:cubicBezTo>
                  <a:cubicBezTo>
                    <a:pt x="0" y="4"/>
                    <a:pt x="2" y="6"/>
                    <a:pt x="1" y="6"/>
                  </a:cubicBezTo>
                  <a:cubicBezTo>
                    <a:pt x="1" y="7"/>
                    <a:pt x="1" y="12"/>
                    <a:pt x="1" y="12"/>
                  </a:cubicBezTo>
                  <a:cubicBezTo>
                    <a:pt x="3" y="14"/>
                    <a:pt x="3" y="21"/>
                    <a:pt x="3" y="23"/>
                  </a:cubicBezTo>
                  <a:cubicBezTo>
                    <a:pt x="4" y="24"/>
                    <a:pt x="5" y="23"/>
                    <a:pt x="5" y="22"/>
                  </a:cubicBezTo>
                  <a:cubicBezTo>
                    <a:pt x="5" y="20"/>
                    <a:pt x="4" y="15"/>
                    <a:pt x="4" y="15"/>
                  </a:cubicBezTo>
                  <a:cubicBezTo>
                    <a:pt x="5" y="16"/>
                    <a:pt x="5" y="16"/>
                    <a:pt x="5" y="16"/>
                  </a:cubicBezTo>
                  <a:cubicBezTo>
                    <a:pt x="4" y="15"/>
                    <a:pt x="4" y="11"/>
                    <a:pt x="4" y="11"/>
                  </a:cubicBezTo>
                  <a:cubicBezTo>
                    <a:pt x="4" y="11"/>
                    <a:pt x="5" y="14"/>
                    <a:pt x="6" y="14"/>
                  </a:cubicBezTo>
                  <a:cubicBezTo>
                    <a:pt x="7" y="13"/>
                    <a:pt x="6" y="11"/>
                    <a:pt x="5" y="10"/>
                  </a:cubicBezTo>
                  <a:cubicBezTo>
                    <a:pt x="5" y="9"/>
                    <a:pt x="5" y="4"/>
                    <a:pt x="5" y="4"/>
                  </a:cubicBezTo>
                  <a:cubicBezTo>
                    <a:pt x="5" y="4"/>
                    <a:pt x="5" y="6"/>
                    <a:pt x="6" y="8"/>
                  </a:cubicBezTo>
                  <a:cubicBezTo>
                    <a:pt x="7" y="11"/>
                    <a:pt x="8" y="10"/>
                    <a:pt x="8" y="9"/>
                  </a:cubicBezTo>
                  <a:cubicBezTo>
                    <a:pt x="8" y="9"/>
                    <a:pt x="9" y="2"/>
                    <a:pt x="9" y="2"/>
                  </a:cubicBezTo>
                  <a:cubicBezTo>
                    <a:pt x="9" y="2"/>
                    <a:pt x="11" y="1"/>
                    <a:pt x="12" y="0"/>
                  </a:cubicBezTo>
                  <a:cubicBezTo>
                    <a:pt x="13" y="0"/>
                    <a:pt x="14" y="0"/>
                    <a:pt x="14" y="0"/>
                  </a:cubicBezTo>
                  <a:cubicBezTo>
                    <a:pt x="14" y="0"/>
                    <a:pt x="15" y="1"/>
                    <a:pt x="15" y="2"/>
                  </a:cubicBezTo>
                  <a:cubicBezTo>
                    <a:pt x="14" y="3"/>
                    <a:pt x="11" y="6"/>
                    <a:pt x="11" y="7"/>
                  </a:cubicBezTo>
                  <a:cubicBezTo>
                    <a:pt x="9" y="7"/>
                    <a:pt x="8" y="9"/>
                    <a:pt x="9" y="9"/>
                  </a:cubicBezTo>
                  <a:cubicBezTo>
                    <a:pt x="11" y="8"/>
                    <a:pt x="14" y="8"/>
                    <a:pt x="14" y="8"/>
                  </a:cubicBezTo>
                  <a:cubicBezTo>
                    <a:pt x="10" y="9"/>
                    <a:pt x="8" y="10"/>
                    <a:pt x="8" y="10"/>
                  </a:cubicBezTo>
                  <a:cubicBezTo>
                    <a:pt x="10" y="10"/>
                    <a:pt x="12" y="10"/>
                    <a:pt x="12" y="10"/>
                  </a:cubicBezTo>
                  <a:cubicBezTo>
                    <a:pt x="8" y="11"/>
                    <a:pt x="7" y="13"/>
                    <a:pt x="7" y="13"/>
                  </a:cubicBezTo>
                  <a:cubicBezTo>
                    <a:pt x="8" y="14"/>
                    <a:pt x="7" y="15"/>
                    <a:pt x="7" y="15"/>
                  </a:cubicBezTo>
                  <a:cubicBezTo>
                    <a:pt x="7" y="16"/>
                    <a:pt x="5" y="27"/>
                    <a:pt x="4" y="28"/>
                  </a:cubicBezTo>
                  <a:cubicBezTo>
                    <a:pt x="3" y="30"/>
                    <a:pt x="1" y="37"/>
                    <a:pt x="1" y="37"/>
                  </a:cubicBezTo>
                  <a:cubicBezTo>
                    <a:pt x="2" y="36"/>
                    <a:pt x="4" y="37"/>
                    <a:pt x="4" y="37"/>
                  </a:cubicBezTo>
                  <a:cubicBezTo>
                    <a:pt x="5" y="38"/>
                    <a:pt x="5" y="37"/>
                    <a:pt x="6" y="37"/>
                  </a:cubicBezTo>
                  <a:cubicBezTo>
                    <a:pt x="6" y="37"/>
                    <a:pt x="6" y="38"/>
                    <a:pt x="6" y="39"/>
                  </a:cubicBezTo>
                  <a:cubicBezTo>
                    <a:pt x="5" y="39"/>
                    <a:pt x="5" y="38"/>
                    <a:pt x="5" y="38"/>
                  </a:cubicBezTo>
                  <a:cubicBezTo>
                    <a:pt x="5" y="40"/>
                    <a:pt x="5" y="40"/>
                    <a:pt x="5" y="40"/>
                  </a:cubicBezTo>
                  <a:cubicBezTo>
                    <a:pt x="4" y="41"/>
                    <a:pt x="1" y="40"/>
                    <a:pt x="1" y="4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8" name="Freeform 722"/>
            <p:cNvSpPr/>
            <p:nvPr/>
          </p:nvSpPr>
          <p:spPr bwMode="auto">
            <a:xfrm>
              <a:off x="3054350" y="-320675"/>
              <a:ext cx="53975" cy="69850"/>
            </a:xfrm>
            <a:custGeom>
              <a:avLst/>
              <a:gdLst>
                <a:gd name="T0" fmla="*/ 46264 w 7"/>
                <a:gd name="T1" fmla="*/ 69850 h 9"/>
                <a:gd name="T2" fmla="*/ 38554 w 7"/>
                <a:gd name="T3" fmla="*/ 69850 h 9"/>
                <a:gd name="T4" fmla="*/ 15421 w 7"/>
                <a:gd name="T5" fmla="*/ 46567 h 9"/>
                <a:gd name="T6" fmla="*/ 15421 w 7"/>
                <a:gd name="T7" fmla="*/ 38806 h 9"/>
                <a:gd name="T8" fmla="*/ 7711 w 7"/>
                <a:gd name="T9" fmla="*/ 23283 h 9"/>
                <a:gd name="T10" fmla="*/ 15421 w 7"/>
                <a:gd name="T11" fmla="*/ 23283 h 9"/>
                <a:gd name="T12" fmla="*/ 7711 w 7"/>
                <a:gd name="T13" fmla="*/ 15522 h 9"/>
                <a:gd name="T14" fmla="*/ 7711 w 7"/>
                <a:gd name="T15" fmla="*/ 0 h 9"/>
                <a:gd name="T16" fmla="*/ 7711 w 7"/>
                <a:gd name="T17" fmla="*/ 0 h 9"/>
                <a:gd name="T18" fmla="*/ 15421 w 7"/>
                <a:gd name="T19" fmla="*/ 7761 h 9"/>
                <a:gd name="T20" fmla="*/ 23132 w 7"/>
                <a:gd name="T21" fmla="*/ 15522 h 9"/>
                <a:gd name="T22" fmla="*/ 30843 w 7"/>
                <a:gd name="T23" fmla="*/ 31044 h 9"/>
                <a:gd name="T24" fmla="*/ 46264 w 7"/>
                <a:gd name="T25" fmla="*/ 46567 h 9"/>
                <a:gd name="T26" fmla="*/ 53975 w 7"/>
                <a:gd name="T27" fmla="*/ 54328 h 9"/>
                <a:gd name="T28" fmla="*/ 46264 w 7"/>
                <a:gd name="T29" fmla="*/ 6985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9"/>
                <a:gd name="T47" fmla="*/ 7 w 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9">
                  <a:moveTo>
                    <a:pt x="6" y="9"/>
                  </a:moveTo>
                  <a:cubicBezTo>
                    <a:pt x="5" y="9"/>
                    <a:pt x="5" y="9"/>
                    <a:pt x="5" y="9"/>
                  </a:cubicBezTo>
                  <a:cubicBezTo>
                    <a:pt x="2" y="6"/>
                    <a:pt x="2" y="6"/>
                    <a:pt x="2" y="6"/>
                  </a:cubicBezTo>
                  <a:cubicBezTo>
                    <a:pt x="2" y="6"/>
                    <a:pt x="2" y="5"/>
                    <a:pt x="2" y="5"/>
                  </a:cubicBezTo>
                  <a:cubicBezTo>
                    <a:pt x="1" y="4"/>
                    <a:pt x="1" y="3"/>
                    <a:pt x="1" y="3"/>
                  </a:cubicBezTo>
                  <a:cubicBezTo>
                    <a:pt x="2" y="3"/>
                    <a:pt x="2" y="3"/>
                    <a:pt x="2" y="3"/>
                  </a:cubicBezTo>
                  <a:cubicBezTo>
                    <a:pt x="2" y="3"/>
                    <a:pt x="1" y="3"/>
                    <a:pt x="1" y="2"/>
                  </a:cubicBezTo>
                  <a:cubicBezTo>
                    <a:pt x="1" y="2"/>
                    <a:pt x="0" y="1"/>
                    <a:pt x="1" y="0"/>
                  </a:cubicBezTo>
                  <a:cubicBezTo>
                    <a:pt x="1" y="0"/>
                    <a:pt x="1" y="0"/>
                    <a:pt x="1" y="0"/>
                  </a:cubicBezTo>
                  <a:cubicBezTo>
                    <a:pt x="2" y="1"/>
                    <a:pt x="2" y="1"/>
                    <a:pt x="2" y="1"/>
                  </a:cubicBezTo>
                  <a:cubicBezTo>
                    <a:pt x="2" y="1"/>
                    <a:pt x="3" y="2"/>
                    <a:pt x="3" y="2"/>
                  </a:cubicBezTo>
                  <a:cubicBezTo>
                    <a:pt x="3" y="2"/>
                    <a:pt x="3" y="4"/>
                    <a:pt x="4" y="4"/>
                  </a:cubicBezTo>
                  <a:cubicBezTo>
                    <a:pt x="4" y="4"/>
                    <a:pt x="5" y="5"/>
                    <a:pt x="6" y="6"/>
                  </a:cubicBezTo>
                  <a:cubicBezTo>
                    <a:pt x="6" y="7"/>
                    <a:pt x="7" y="7"/>
                    <a:pt x="7" y="7"/>
                  </a:cubicBezTo>
                  <a:cubicBezTo>
                    <a:pt x="7" y="7"/>
                    <a:pt x="7" y="8"/>
                    <a:pt x="6" y="9"/>
                  </a:cubicBezTo>
                  <a:close/>
                </a:path>
              </a:pathLst>
            </a:custGeom>
            <a:solidFill>
              <a:srgbClr val="F2C2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59" name="Freeform 723"/>
            <p:cNvSpPr/>
            <p:nvPr/>
          </p:nvSpPr>
          <p:spPr bwMode="auto">
            <a:xfrm>
              <a:off x="3341688" y="-288925"/>
              <a:ext cx="30163" cy="22225"/>
            </a:xfrm>
            <a:custGeom>
              <a:avLst/>
              <a:gdLst>
                <a:gd name="T0" fmla="*/ 30163 w 19"/>
                <a:gd name="T1" fmla="*/ 22225 h 14"/>
                <a:gd name="T2" fmla="*/ 0 w 19"/>
                <a:gd name="T3" fmla="*/ 0 h 14"/>
                <a:gd name="T4" fmla="*/ 30163 w 19"/>
                <a:gd name="T5" fmla="*/ 22225 h 14"/>
                <a:gd name="T6" fmla="*/ 30163 w 19"/>
                <a:gd name="T7" fmla="*/ 22225 h 14"/>
                <a:gd name="T8" fmla="*/ 0 60000 65536"/>
                <a:gd name="T9" fmla="*/ 0 60000 65536"/>
                <a:gd name="T10" fmla="*/ 0 60000 65536"/>
                <a:gd name="T11" fmla="*/ 0 60000 65536"/>
                <a:gd name="T12" fmla="*/ 0 w 19"/>
                <a:gd name="T13" fmla="*/ 0 h 14"/>
                <a:gd name="T14" fmla="*/ 19 w 19"/>
                <a:gd name="T15" fmla="*/ 14 h 14"/>
              </a:gdLst>
              <a:ahLst/>
              <a:cxnLst>
                <a:cxn ang="T8">
                  <a:pos x="T0" y="T1"/>
                </a:cxn>
                <a:cxn ang="T9">
                  <a:pos x="T2" y="T3"/>
                </a:cxn>
                <a:cxn ang="T10">
                  <a:pos x="T4" y="T5"/>
                </a:cxn>
                <a:cxn ang="T11">
                  <a:pos x="T6" y="T7"/>
                </a:cxn>
              </a:cxnLst>
              <a:rect l="T12" t="T13" r="T14" b="T15"/>
              <a:pathLst>
                <a:path w="19" h="14">
                  <a:moveTo>
                    <a:pt x="19" y="14"/>
                  </a:moveTo>
                  <a:lnTo>
                    <a:pt x="0" y="0"/>
                  </a:lnTo>
                  <a:lnTo>
                    <a:pt x="19" y="14"/>
                  </a:ln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0" name="Freeform 724"/>
            <p:cNvSpPr/>
            <p:nvPr/>
          </p:nvSpPr>
          <p:spPr bwMode="auto">
            <a:xfrm>
              <a:off x="3271838" y="-280988"/>
              <a:ext cx="61913" cy="146050"/>
            </a:xfrm>
            <a:custGeom>
              <a:avLst/>
              <a:gdLst>
                <a:gd name="T0" fmla="*/ 61913 w 8"/>
                <a:gd name="T1" fmla="*/ 0 h 19"/>
                <a:gd name="T2" fmla="*/ 38696 w 8"/>
                <a:gd name="T3" fmla="*/ 15374 h 19"/>
                <a:gd name="T4" fmla="*/ 15478 w 8"/>
                <a:gd name="T5" fmla="*/ 76868 h 19"/>
                <a:gd name="T6" fmla="*/ 0 w 8"/>
                <a:gd name="T7" fmla="*/ 138363 h 19"/>
                <a:gd name="T8" fmla="*/ 46435 w 8"/>
                <a:gd name="T9" fmla="*/ 138363 h 19"/>
                <a:gd name="T10" fmla="*/ 23217 w 8"/>
                <a:gd name="T11" fmla="*/ 122989 h 19"/>
                <a:gd name="T12" fmla="*/ 46435 w 8"/>
                <a:gd name="T13" fmla="*/ 92242 h 19"/>
                <a:gd name="T14" fmla="*/ 38696 w 8"/>
                <a:gd name="T15" fmla="*/ 76868 h 19"/>
                <a:gd name="T16" fmla="*/ 38696 w 8"/>
                <a:gd name="T17" fmla="*/ 23061 h 19"/>
                <a:gd name="T18" fmla="*/ 61913 w 8"/>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9"/>
                <a:gd name="T32" fmla="*/ 8 w 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9">
                  <a:moveTo>
                    <a:pt x="8" y="0"/>
                  </a:moveTo>
                  <a:cubicBezTo>
                    <a:pt x="5" y="2"/>
                    <a:pt x="5" y="2"/>
                    <a:pt x="5" y="2"/>
                  </a:cubicBezTo>
                  <a:cubicBezTo>
                    <a:pt x="2" y="10"/>
                    <a:pt x="2" y="10"/>
                    <a:pt x="2" y="10"/>
                  </a:cubicBezTo>
                  <a:cubicBezTo>
                    <a:pt x="0" y="18"/>
                    <a:pt x="0" y="18"/>
                    <a:pt x="0" y="18"/>
                  </a:cubicBezTo>
                  <a:cubicBezTo>
                    <a:pt x="0" y="18"/>
                    <a:pt x="5" y="19"/>
                    <a:pt x="6" y="18"/>
                  </a:cubicBezTo>
                  <a:cubicBezTo>
                    <a:pt x="6" y="18"/>
                    <a:pt x="3" y="19"/>
                    <a:pt x="3" y="16"/>
                  </a:cubicBezTo>
                  <a:cubicBezTo>
                    <a:pt x="3" y="13"/>
                    <a:pt x="5" y="13"/>
                    <a:pt x="6" y="12"/>
                  </a:cubicBezTo>
                  <a:cubicBezTo>
                    <a:pt x="6" y="12"/>
                    <a:pt x="5" y="12"/>
                    <a:pt x="5" y="10"/>
                  </a:cubicBezTo>
                  <a:cubicBezTo>
                    <a:pt x="5" y="8"/>
                    <a:pt x="5" y="3"/>
                    <a:pt x="5" y="3"/>
                  </a:cubicBezTo>
                  <a:cubicBezTo>
                    <a:pt x="5" y="3"/>
                    <a:pt x="6" y="1"/>
                    <a:pt x="8" y="0"/>
                  </a:cubicBez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1" name="Freeform 725"/>
            <p:cNvSpPr/>
            <p:nvPr/>
          </p:nvSpPr>
          <p:spPr bwMode="auto">
            <a:xfrm>
              <a:off x="3355975" y="-304800"/>
              <a:ext cx="85725" cy="233363"/>
            </a:xfrm>
            <a:custGeom>
              <a:avLst/>
              <a:gdLst>
                <a:gd name="T0" fmla="*/ 46759 w 11"/>
                <a:gd name="T1" fmla="*/ 233363 h 30"/>
                <a:gd name="T2" fmla="*/ 31173 w 11"/>
                <a:gd name="T3" fmla="*/ 210027 h 30"/>
                <a:gd name="T4" fmla="*/ 7793 w 11"/>
                <a:gd name="T5" fmla="*/ 124460 h 30"/>
                <a:gd name="T6" fmla="*/ 0 w 11"/>
                <a:gd name="T7" fmla="*/ 0 h 30"/>
                <a:gd name="T8" fmla="*/ 15586 w 11"/>
                <a:gd name="T9" fmla="*/ 7779 h 30"/>
                <a:gd name="T10" fmla="*/ 62345 w 11"/>
                <a:gd name="T11" fmla="*/ 23336 h 30"/>
                <a:gd name="T12" fmla="*/ 85725 w 11"/>
                <a:gd name="T13" fmla="*/ 132239 h 30"/>
                <a:gd name="T14" fmla="*/ 77932 w 11"/>
                <a:gd name="T15" fmla="*/ 178912 h 30"/>
                <a:gd name="T16" fmla="*/ 46759 w 11"/>
                <a:gd name="T17" fmla="*/ 23336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30"/>
                <a:gd name="T29" fmla="*/ 11 w 1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30">
                  <a:moveTo>
                    <a:pt x="6" y="30"/>
                  </a:moveTo>
                  <a:cubicBezTo>
                    <a:pt x="6" y="30"/>
                    <a:pt x="6" y="28"/>
                    <a:pt x="4" y="27"/>
                  </a:cubicBezTo>
                  <a:cubicBezTo>
                    <a:pt x="4" y="27"/>
                    <a:pt x="1" y="21"/>
                    <a:pt x="1" y="16"/>
                  </a:cubicBezTo>
                  <a:cubicBezTo>
                    <a:pt x="1" y="10"/>
                    <a:pt x="1" y="1"/>
                    <a:pt x="0" y="0"/>
                  </a:cubicBezTo>
                  <a:cubicBezTo>
                    <a:pt x="0" y="0"/>
                    <a:pt x="1" y="0"/>
                    <a:pt x="2" y="1"/>
                  </a:cubicBezTo>
                  <a:cubicBezTo>
                    <a:pt x="2" y="1"/>
                    <a:pt x="7" y="2"/>
                    <a:pt x="8" y="3"/>
                  </a:cubicBezTo>
                  <a:cubicBezTo>
                    <a:pt x="8" y="3"/>
                    <a:pt x="10" y="8"/>
                    <a:pt x="11" y="17"/>
                  </a:cubicBezTo>
                  <a:cubicBezTo>
                    <a:pt x="11" y="17"/>
                    <a:pt x="10" y="22"/>
                    <a:pt x="10" y="23"/>
                  </a:cubicBezTo>
                  <a:cubicBezTo>
                    <a:pt x="10" y="23"/>
                    <a:pt x="8" y="27"/>
                    <a:pt x="6" y="30"/>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2" name="Freeform 726"/>
            <p:cNvSpPr/>
            <p:nvPr/>
          </p:nvSpPr>
          <p:spPr bwMode="auto">
            <a:xfrm>
              <a:off x="3054350" y="-320675"/>
              <a:ext cx="46038" cy="69850"/>
            </a:xfrm>
            <a:custGeom>
              <a:avLst/>
              <a:gdLst>
                <a:gd name="T0" fmla="*/ 7673 w 6"/>
                <a:gd name="T1" fmla="*/ 0 h 9"/>
                <a:gd name="T2" fmla="*/ 7673 w 6"/>
                <a:gd name="T3" fmla="*/ 0 h 9"/>
                <a:gd name="T4" fmla="*/ 15346 w 6"/>
                <a:gd name="T5" fmla="*/ 23283 h 9"/>
                <a:gd name="T6" fmla="*/ 15346 w 6"/>
                <a:gd name="T7" fmla="*/ 31044 h 9"/>
                <a:gd name="T8" fmla="*/ 7673 w 6"/>
                <a:gd name="T9" fmla="*/ 31044 h 9"/>
                <a:gd name="T10" fmla="*/ 15346 w 6"/>
                <a:gd name="T11" fmla="*/ 46567 h 9"/>
                <a:gd name="T12" fmla="*/ 38365 w 6"/>
                <a:gd name="T13" fmla="*/ 62089 h 9"/>
                <a:gd name="T14" fmla="*/ 46038 w 6"/>
                <a:gd name="T15" fmla="*/ 62089 h 9"/>
                <a:gd name="T16" fmla="*/ 46038 w 6"/>
                <a:gd name="T17" fmla="*/ 62089 h 9"/>
                <a:gd name="T18" fmla="*/ 46038 w 6"/>
                <a:gd name="T19" fmla="*/ 69850 h 9"/>
                <a:gd name="T20" fmla="*/ 38365 w 6"/>
                <a:gd name="T21" fmla="*/ 69850 h 9"/>
                <a:gd name="T22" fmla="*/ 15346 w 6"/>
                <a:gd name="T23" fmla="*/ 46567 h 9"/>
                <a:gd name="T24" fmla="*/ 15346 w 6"/>
                <a:gd name="T25" fmla="*/ 38806 h 9"/>
                <a:gd name="T26" fmla="*/ 7673 w 6"/>
                <a:gd name="T27" fmla="*/ 23283 h 9"/>
                <a:gd name="T28" fmla="*/ 15346 w 6"/>
                <a:gd name="T29" fmla="*/ 23283 h 9"/>
                <a:gd name="T30" fmla="*/ 7673 w 6"/>
                <a:gd name="T31" fmla="*/ 15522 h 9"/>
                <a:gd name="T32" fmla="*/ 7673 w 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9"/>
                <a:gd name="T53" fmla="*/ 6 w 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9">
                  <a:moveTo>
                    <a:pt x="1" y="0"/>
                  </a:moveTo>
                  <a:cubicBezTo>
                    <a:pt x="1" y="0"/>
                    <a:pt x="1" y="0"/>
                    <a:pt x="1" y="0"/>
                  </a:cubicBezTo>
                  <a:cubicBezTo>
                    <a:pt x="0" y="1"/>
                    <a:pt x="2" y="3"/>
                    <a:pt x="2" y="3"/>
                  </a:cubicBezTo>
                  <a:cubicBezTo>
                    <a:pt x="2" y="4"/>
                    <a:pt x="2" y="4"/>
                    <a:pt x="2" y="4"/>
                  </a:cubicBezTo>
                  <a:cubicBezTo>
                    <a:pt x="1" y="4"/>
                    <a:pt x="1" y="4"/>
                    <a:pt x="1" y="4"/>
                  </a:cubicBezTo>
                  <a:cubicBezTo>
                    <a:pt x="2" y="4"/>
                    <a:pt x="2" y="6"/>
                    <a:pt x="2" y="6"/>
                  </a:cubicBezTo>
                  <a:cubicBezTo>
                    <a:pt x="2" y="6"/>
                    <a:pt x="3" y="7"/>
                    <a:pt x="5" y="8"/>
                  </a:cubicBezTo>
                  <a:cubicBezTo>
                    <a:pt x="6" y="9"/>
                    <a:pt x="6" y="8"/>
                    <a:pt x="6" y="8"/>
                  </a:cubicBezTo>
                  <a:cubicBezTo>
                    <a:pt x="6" y="8"/>
                    <a:pt x="6" y="8"/>
                    <a:pt x="6" y="8"/>
                  </a:cubicBezTo>
                  <a:cubicBezTo>
                    <a:pt x="6" y="9"/>
                    <a:pt x="6" y="9"/>
                    <a:pt x="6" y="9"/>
                  </a:cubicBezTo>
                  <a:cubicBezTo>
                    <a:pt x="5" y="9"/>
                    <a:pt x="5" y="9"/>
                    <a:pt x="5" y="9"/>
                  </a:cubicBezTo>
                  <a:cubicBezTo>
                    <a:pt x="2" y="6"/>
                    <a:pt x="2" y="6"/>
                    <a:pt x="2" y="6"/>
                  </a:cubicBezTo>
                  <a:cubicBezTo>
                    <a:pt x="2" y="6"/>
                    <a:pt x="2" y="5"/>
                    <a:pt x="2" y="5"/>
                  </a:cubicBezTo>
                  <a:cubicBezTo>
                    <a:pt x="1" y="4"/>
                    <a:pt x="1" y="3"/>
                    <a:pt x="1" y="3"/>
                  </a:cubicBezTo>
                  <a:cubicBezTo>
                    <a:pt x="2" y="3"/>
                    <a:pt x="2" y="3"/>
                    <a:pt x="2" y="3"/>
                  </a:cubicBezTo>
                  <a:cubicBezTo>
                    <a:pt x="2" y="3"/>
                    <a:pt x="1" y="3"/>
                    <a:pt x="1" y="2"/>
                  </a:cubicBezTo>
                  <a:cubicBezTo>
                    <a:pt x="1" y="2"/>
                    <a:pt x="0" y="1"/>
                    <a:pt x="1" y="0"/>
                  </a:cubicBez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3" name="Freeform 727"/>
            <p:cNvSpPr/>
            <p:nvPr/>
          </p:nvSpPr>
          <p:spPr bwMode="auto">
            <a:xfrm>
              <a:off x="3271838" y="-134938"/>
              <a:ext cx="100013" cy="23813"/>
            </a:xfrm>
            <a:custGeom>
              <a:avLst/>
              <a:gdLst>
                <a:gd name="T0" fmla="*/ 7693 w 13"/>
                <a:gd name="T1" fmla="*/ 0 h 3"/>
                <a:gd name="T2" fmla="*/ 92320 w 13"/>
                <a:gd name="T3" fmla="*/ 7938 h 3"/>
                <a:gd name="T4" fmla="*/ 100013 w 13"/>
                <a:gd name="T5" fmla="*/ 15875 h 3"/>
                <a:gd name="T6" fmla="*/ 0 w 13"/>
                <a:gd name="T7" fmla="*/ 7938 h 3"/>
                <a:gd name="T8" fmla="*/ 7693 w 13"/>
                <a:gd name="T9" fmla="*/ 0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1" y="0"/>
                  </a:moveTo>
                  <a:cubicBezTo>
                    <a:pt x="5" y="2"/>
                    <a:pt x="10" y="2"/>
                    <a:pt x="12" y="1"/>
                  </a:cubicBezTo>
                  <a:cubicBezTo>
                    <a:pt x="13" y="2"/>
                    <a:pt x="13" y="2"/>
                    <a:pt x="13" y="2"/>
                  </a:cubicBezTo>
                  <a:cubicBezTo>
                    <a:pt x="13" y="2"/>
                    <a:pt x="5" y="3"/>
                    <a:pt x="0" y="1"/>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4" name="Freeform 728"/>
            <p:cNvSpPr/>
            <p:nvPr/>
          </p:nvSpPr>
          <p:spPr bwMode="auto">
            <a:xfrm>
              <a:off x="3363913" y="-280988"/>
              <a:ext cx="23813" cy="131763"/>
            </a:xfrm>
            <a:custGeom>
              <a:avLst/>
              <a:gdLst>
                <a:gd name="T0" fmla="*/ 0 w 3"/>
                <a:gd name="T1" fmla="*/ 131763 h 17"/>
                <a:gd name="T2" fmla="*/ 0 w 3"/>
                <a:gd name="T3" fmla="*/ 100760 h 17"/>
                <a:gd name="T4" fmla="*/ 0 w 3"/>
                <a:gd name="T5" fmla="*/ 93009 h 17"/>
                <a:gd name="T6" fmla="*/ 23813 w 3"/>
                <a:gd name="T7" fmla="*/ 15502 h 17"/>
                <a:gd name="T8" fmla="*/ 15875 w 3"/>
                <a:gd name="T9" fmla="*/ 7751 h 17"/>
                <a:gd name="T10" fmla="*/ 23813 w 3"/>
                <a:gd name="T11" fmla="*/ 0 h 17"/>
                <a:gd name="T12" fmla="*/ 15875 w 3"/>
                <a:gd name="T13" fmla="*/ 7751 h 17"/>
                <a:gd name="T14" fmla="*/ 23813 w 3"/>
                <a:gd name="T15" fmla="*/ 15502 h 17"/>
                <a:gd name="T16" fmla="*/ 0 w 3"/>
                <a:gd name="T17" fmla="*/ 13176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17"/>
                <a:gd name="T29" fmla="*/ 3 w 3"/>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17">
                  <a:moveTo>
                    <a:pt x="0" y="17"/>
                  </a:moveTo>
                  <a:cubicBezTo>
                    <a:pt x="0" y="15"/>
                    <a:pt x="0" y="14"/>
                    <a:pt x="0" y="13"/>
                  </a:cubicBezTo>
                  <a:cubicBezTo>
                    <a:pt x="0" y="12"/>
                    <a:pt x="0" y="12"/>
                    <a:pt x="0" y="12"/>
                  </a:cubicBezTo>
                  <a:cubicBezTo>
                    <a:pt x="1" y="8"/>
                    <a:pt x="3" y="2"/>
                    <a:pt x="3" y="2"/>
                  </a:cubicBezTo>
                  <a:cubicBezTo>
                    <a:pt x="2" y="1"/>
                    <a:pt x="2" y="1"/>
                    <a:pt x="2" y="1"/>
                  </a:cubicBezTo>
                  <a:cubicBezTo>
                    <a:pt x="2" y="0"/>
                    <a:pt x="3" y="0"/>
                    <a:pt x="3" y="0"/>
                  </a:cubicBezTo>
                  <a:cubicBezTo>
                    <a:pt x="2" y="1"/>
                    <a:pt x="2" y="1"/>
                    <a:pt x="2" y="1"/>
                  </a:cubicBezTo>
                  <a:cubicBezTo>
                    <a:pt x="3" y="1"/>
                    <a:pt x="3" y="2"/>
                    <a:pt x="3" y="2"/>
                  </a:cubicBezTo>
                  <a:cubicBezTo>
                    <a:pt x="2" y="8"/>
                    <a:pt x="1" y="14"/>
                    <a:pt x="0" y="17"/>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5" name="Freeform 729"/>
            <p:cNvSpPr/>
            <p:nvPr/>
          </p:nvSpPr>
          <p:spPr bwMode="auto">
            <a:xfrm>
              <a:off x="3092450" y="-274638"/>
              <a:ext cx="15875" cy="31750"/>
            </a:xfrm>
            <a:custGeom>
              <a:avLst/>
              <a:gdLst>
                <a:gd name="T0" fmla="*/ 0 w 2"/>
                <a:gd name="T1" fmla="*/ 0 h 4"/>
                <a:gd name="T2" fmla="*/ 15875 w 2"/>
                <a:gd name="T3" fmla="*/ 7938 h 4"/>
                <a:gd name="T4" fmla="*/ 7938 w 2"/>
                <a:gd name="T5" fmla="*/ 31750 h 4"/>
                <a:gd name="T6" fmla="*/ 0 w 2"/>
                <a:gd name="T7" fmla="*/ 0 h 4"/>
                <a:gd name="T8" fmla="*/ 0 60000 65536"/>
                <a:gd name="T9" fmla="*/ 0 60000 65536"/>
                <a:gd name="T10" fmla="*/ 0 60000 65536"/>
                <a:gd name="T11" fmla="*/ 0 60000 65536"/>
                <a:gd name="T12" fmla="*/ 0 w 2"/>
                <a:gd name="T13" fmla="*/ 0 h 4"/>
                <a:gd name="T14" fmla="*/ 2 w 2"/>
                <a:gd name="T15" fmla="*/ 4 h 4"/>
              </a:gdLst>
              <a:ahLst/>
              <a:cxnLst>
                <a:cxn ang="T8">
                  <a:pos x="T0" y="T1"/>
                </a:cxn>
                <a:cxn ang="T9">
                  <a:pos x="T2" y="T3"/>
                </a:cxn>
                <a:cxn ang="T10">
                  <a:pos x="T4" y="T5"/>
                </a:cxn>
                <a:cxn ang="T11">
                  <a:pos x="T6" y="T7"/>
                </a:cxn>
              </a:cxnLst>
              <a:rect l="T12" t="T13" r="T14" b="T15"/>
              <a:pathLst>
                <a:path w="2" h="4">
                  <a:moveTo>
                    <a:pt x="0" y="0"/>
                  </a:moveTo>
                  <a:cubicBezTo>
                    <a:pt x="2" y="1"/>
                    <a:pt x="2" y="1"/>
                    <a:pt x="2" y="1"/>
                  </a:cubicBezTo>
                  <a:cubicBezTo>
                    <a:pt x="1" y="4"/>
                    <a:pt x="1" y="4"/>
                    <a:pt x="1" y="4"/>
                  </a:cubicBezTo>
                  <a:cubicBezTo>
                    <a:pt x="1" y="4"/>
                    <a:pt x="0" y="2"/>
                    <a:pt x="0" y="0"/>
                  </a:cubicBez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6" name="Freeform 730"/>
            <p:cNvSpPr/>
            <p:nvPr/>
          </p:nvSpPr>
          <p:spPr bwMode="auto">
            <a:xfrm>
              <a:off x="3387725" y="-219075"/>
              <a:ext cx="0" cy="14288"/>
            </a:xfrm>
            <a:custGeom>
              <a:avLst/>
              <a:gdLst>
                <a:gd name="T0" fmla="*/ 0 h 2"/>
                <a:gd name="T1" fmla="*/ 14288 h 2"/>
                <a:gd name="T2" fmla="*/ 0 h 2"/>
                <a:gd name="T3" fmla="*/ 0 60000 65536"/>
                <a:gd name="T4" fmla="*/ 0 60000 65536"/>
                <a:gd name="T5" fmla="*/ 0 60000 65536"/>
                <a:gd name="T6" fmla="*/ 0 h 2"/>
                <a:gd name="T7" fmla="*/ 2 h 2"/>
              </a:gdLst>
              <a:ahLst/>
              <a:cxnLst>
                <a:cxn ang="T3">
                  <a:pos x="0" y="T0"/>
                </a:cxn>
                <a:cxn ang="T4">
                  <a:pos x="0" y="T1"/>
                </a:cxn>
                <a:cxn ang="T5">
                  <a:pos x="0" y="T2"/>
                </a:cxn>
              </a:cxnLst>
              <a:rect l="0" t="T6" r="0" b="T7"/>
              <a:pathLst>
                <a:path h="2">
                  <a:moveTo>
                    <a:pt x="0" y="0"/>
                  </a:moveTo>
                  <a:cubicBezTo>
                    <a:pt x="0" y="0"/>
                    <a:pt x="0" y="0"/>
                    <a:pt x="0" y="2"/>
                  </a:cubicBezTo>
                  <a:cubicBezTo>
                    <a:pt x="0" y="1"/>
                    <a:pt x="0" y="1"/>
                    <a:pt x="0"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7" name="Freeform 731"/>
            <p:cNvSpPr/>
            <p:nvPr/>
          </p:nvSpPr>
          <p:spPr bwMode="auto">
            <a:xfrm>
              <a:off x="3379788" y="-266700"/>
              <a:ext cx="53975" cy="171450"/>
            </a:xfrm>
            <a:custGeom>
              <a:avLst/>
              <a:gdLst>
                <a:gd name="T0" fmla="*/ 0 w 7"/>
                <a:gd name="T1" fmla="*/ 163657 h 22"/>
                <a:gd name="T2" fmla="*/ 7711 w 7"/>
                <a:gd name="T3" fmla="*/ 124691 h 22"/>
                <a:gd name="T4" fmla="*/ 7711 w 7"/>
                <a:gd name="T5" fmla="*/ 62345 h 22"/>
                <a:gd name="T6" fmla="*/ 15421 w 7"/>
                <a:gd name="T7" fmla="*/ 109105 h 22"/>
                <a:gd name="T8" fmla="*/ 15421 w 7"/>
                <a:gd name="T9" fmla="*/ 46759 h 22"/>
                <a:gd name="T10" fmla="*/ 15421 w 7"/>
                <a:gd name="T11" fmla="*/ 124691 h 22"/>
                <a:gd name="T12" fmla="*/ 30843 w 7"/>
                <a:gd name="T13" fmla="*/ 77932 h 22"/>
                <a:gd name="T14" fmla="*/ 30843 w 7"/>
                <a:gd name="T15" fmla="*/ 0 h 22"/>
                <a:gd name="T16" fmla="*/ 38554 w 7"/>
                <a:gd name="T17" fmla="*/ 70139 h 22"/>
                <a:gd name="T18" fmla="*/ 53975 w 7"/>
                <a:gd name="T19" fmla="*/ 54552 h 22"/>
                <a:gd name="T20" fmla="*/ 38554 w 7"/>
                <a:gd name="T21" fmla="*/ 77932 h 22"/>
                <a:gd name="T22" fmla="*/ 38554 w 7"/>
                <a:gd name="T23" fmla="*/ 85725 h 22"/>
                <a:gd name="T24" fmla="*/ 38554 w 7"/>
                <a:gd name="T25" fmla="*/ 93518 h 22"/>
                <a:gd name="T26" fmla="*/ 46264 w 7"/>
                <a:gd name="T27" fmla="*/ 101311 h 22"/>
                <a:gd name="T28" fmla="*/ 30843 w 7"/>
                <a:gd name="T29" fmla="*/ 101311 h 22"/>
                <a:gd name="T30" fmla="*/ 46264 w 7"/>
                <a:gd name="T31" fmla="*/ 101311 h 22"/>
                <a:gd name="T32" fmla="*/ 30843 w 7"/>
                <a:gd name="T33" fmla="*/ 116898 h 22"/>
                <a:gd name="T34" fmla="*/ 7711 w 7"/>
                <a:gd name="T35" fmla="*/ 171450 h 22"/>
                <a:gd name="T36" fmla="*/ 0 w 7"/>
                <a:gd name="T37" fmla="*/ 163657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22"/>
                <a:gd name="T59" fmla="*/ 7 w 7"/>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22">
                  <a:moveTo>
                    <a:pt x="0" y="21"/>
                  </a:moveTo>
                  <a:cubicBezTo>
                    <a:pt x="1" y="19"/>
                    <a:pt x="1" y="16"/>
                    <a:pt x="1" y="16"/>
                  </a:cubicBezTo>
                  <a:cubicBezTo>
                    <a:pt x="1" y="13"/>
                    <a:pt x="1" y="10"/>
                    <a:pt x="1" y="8"/>
                  </a:cubicBezTo>
                  <a:cubicBezTo>
                    <a:pt x="1" y="10"/>
                    <a:pt x="2" y="14"/>
                    <a:pt x="2" y="14"/>
                  </a:cubicBezTo>
                  <a:cubicBezTo>
                    <a:pt x="2" y="12"/>
                    <a:pt x="2" y="6"/>
                    <a:pt x="2" y="6"/>
                  </a:cubicBezTo>
                  <a:cubicBezTo>
                    <a:pt x="2" y="16"/>
                    <a:pt x="2" y="16"/>
                    <a:pt x="2" y="16"/>
                  </a:cubicBezTo>
                  <a:cubicBezTo>
                    <a:pt x="3" y="14"/>
                    <a:pt x="4" y="10"/>
                    <a:pt x="4" y="10"/>
                  </a:cubicBezTo>
                  <a:cubicBezTo>
                    <a:pt x="3" y="7"/>
                    <a:pt x="4" y="0"/>
                    <a:pt x="4" y="0"/>
                  </a:cubicBezTo>
                  <a:cubicBezTo>
                    <a:pt x="4" y="0"/>
                    <a:pt x="4" y="8"/>
                    <a:pt x="5" y="9"/>
                  </a:cubicBezTo>
                  <a:cubicBezTo>
                    <a:pt x="6" y="10"/>
                    <a:pt x="7" y="7"/>
                    <a:pt x="7" y="7"/>
                  </a:cubicBezTo>
                  <a:cubicBezTo>
                    <a:pt x="6" y="9"/>
                    <a:pt x="5" y="10"/>
                    <a:pt x="5" y="10"/>
                  </a:cubicBezTo>
                  <a:cubicBezTo>
                    <a:pt x="5" y="11"/>
                    <a:pt x="5" y="11"/>
                    <a:pt x="5" y="11"/>
                  </a:cubicBezTo>
                  <a:cubicBezTo>
                    <a:pt x="5" y="11"/>
                    <a:pt x="5" y="12"/>
                    <a:pt x="5" y="12"/>
                  </a:cubicBezTo>
                  <a:cubicBezTo>
                    <a:pt x="5" y="12"/>
                    <a:pt x="6" y="13"/>
                    <a:pt x="6" y="13"/>
                  </a:cubicBezTo>
                  <a:cubicBezTo>
                    <a:pt x="5" y="12"/>
                    <a:pt x="4" y="13"/>
                    <a:pt x="4" y="13"/>
                  </a:cubicBezTo>
                  <a:cubicBezTo>
                    <a:pt x="5" y="12"/>
                    <a:pt x="6" y="13"/>
                    <a:pt x="6" y="13"/>
                  </a:cubicBezTo>
                  <a:cubicBezTo>
                    <a:pt x="5" y="13"/>
                    <a:pt x="4" y="14"/>
                    <a:pt x="4" y="15"/>
                  </a:cubicBezTo>
                  <a:cubicBezTo>
                    <a:pt x="3" y="15"/>
                    <a:pt x="2" y="20"/>
                    <a:pt x="1" y="22"/>
                  </a:cubicBezTo>
                  <a:cubicBezTo>
                    <a:pt x="1" y="22"/>
                    <a:pt x="0" y="21"/>
                    <a:pt x="0" y="21"/>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8" name="Freeform 732"/>
            <p:cNvSpPr/>
            <p:nvPr/>
          </p:nvSpPr>
          <p:spPr bwMode="auto">
            <a:xfrm>
              <a:off x="3092450" y="-304800"/>
              <a:ext cx="225425" cy="255588"/>
            </a:xfrm>
            <a:custGeom>
              <a:avLst/>
              <a:gdLst>
                <a:gd name="T0" fmla="*/ 225425 w 29"/>
                <a:gd name="T1" fmla="*/ 7745 h 33"/>
                <a:gd name="T2" fmla="*/ 217652 w 29"/>
                <a:gd name="T3" fmla="*/ 108431 h 33"/>
                <a:gd name="T4" fmla="*/ 139919 w 29"/>
                <a:gd name="T5" fmla="*/ 255588 h 33"/>
                <a:gd name="T6" fmla="*/ 132146 w 29"/>
                <a:gd name="T7" fmla="*/ 247843 h 33"/>
                <a:gd name="T8" fmla="*/ 147692 w 29"/>
                <a:gd name="T9" fmla="*/ 123921 h 33"/>
                <a:gd name="T10" fmla="*/ 155466 w 29"/>
                <a:gd name="T11" fmla="*/ 77451 h 33"/>
                <a:gd name="T12" fmla="*/ 116599 w 29"/>
                <a:gd name="T13" fmla="*/ 77451 h 33"/>
                <a:gd name="T14" fmla="*/ 108826 w 29"/>
                <a:gd name="T15" fmla="*/ 85196 h 33"/>
                <a:gd name="T16" fmla="*/ 62186 w 29"/>
                <a:gd name="T17" fmla="*/ 77451 h 33"/>
                <a:gd name="T18" fmla="*/ 0 w 29"/>
                <a:gd name="T19" fmla="*/ 61961 h 33"/>
                <a:gd name="T20" fmla="*/ 7773 w 29"/>
                <a:gd name="T21" fmla="*/ 30980 h 33"/>
                <a:gd name="T22" fmla="*/ 101053 w 29"/>
                <a:gd name="T23" fmla="*/ 38725 h 33"/>
                <a:gd name="T24" fmla="*/ 132146 w 29"/>
                <a:gd name="T25" fmla="*/ 38725 h 33"/>
                <a:gd name="T26" fmla="*/ 147692 w 29"/>
                <a:gd name="T27" fmla="*/ 38725 h 33"/>
                <a:gd name="T28" fmla="*/ 147692 w 29"/>
                <a:gd name="T29" fmla="*/ 30980 h 33"/>
                <a:gd name="T30" fmla="*/ 163239 w 29"/>
                <a:gd name="T31" fmla="*/ 30980 h 33"/>
                <a:gd name="T32" fmla="*/ 163239 w 29"/>
                <a:gd name="T33" fmla="*/ 7745 h 33"/>
                <a:gd name="T34" fmla="*/ 194332 w 29"/>
                <a:gd name="T35" fmla="*/ 7745 h 33"/>
                <a:gd name="T36" fmla="*/ 217652 w 29"/>
                <a:gd name="T37" fmla="*/ 0 h 33"/>
                <a:gd name="T38" fmla="*/ 225425 w 29"/>
                <a:gd name="T39" fmla="*/ 7745 h 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
                <a:gd name="T61" fmla="*/ 0 h 33"/>
                <a:gd name="T62" fmla="*/ 29 w 29"/>
                <a:gd name="T63" fmla="*/ 33 h 3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 h="33">
                  <a:moveTo>
                    <a:pt x="29" y="1"/>
                  </a:moveTo>
                  <a:cubicBezTo>
                    <a:pt x="29" y="1"/>
                    <a:pt x="29" y="10"/>
                    <a:pt x="28" y="14"/>
                  </a:cubicBezTo>
                  <a:cubicBezTo>
                    <a:pt x="28" y="14"/>
                    <a:pt x="24" y="31"/>
                    <a:pt x="18" y="33"/>
                  </a:cubicBezTo>
                  <a:cubicBezTo>
                    <a:pt x="18" y="33"/>
                    <a:pt x="17" y="32"/>
                    <a:pt x="17" y="32"/>
                  </a:cubicBezTo>
                  <a:cubicBezTo>
                    <a:pt x="16" y="31"/>
                    <a:pt x="19" y="17"/>
                    <a:pt x="19" y="16"/>
                  </a:cubicBezTo>
                  <a:cubicBezTo>
                    <a:pt x="19" y="15"/>
                    <a:pt x="20" y="10"/>
                    <a:pt x="20" y="10"/>
                  </a:cubicBezTo>
                  <a:cubicBezTo>
                    <a:pt x="20" y="10"/>
                    <a:pt x="16" y="10"/>
                    <a:pt x="15" y="10"/>
                  </a:cubicBezTo>
                  <a:cubicBezTo>
                    <a:pt x="15" y="10"/>
                    <a:pt x="15" y="11"/>
                    <a:pt x="14" y="11"/>
                  </a:cubicBezTo>
                  <a:cubicBezTo>
                    <a:pt x="13" y="11"/>
                    <a:pt x="9" y="10"/>
                    <a:pt x="8" y="10"/>
                  </a:cubicBezTo>
                  <a:cubicBezTo>
                    <a:pt x="7" y="10"/>
                    <a:pt x="1" y="9"/>
                    <a:pt x="0" y="8"/>
                  </a:cubicBezTo>
                  <a:cubicBezTo>
                    <a:pt x="0" y="8"/>
                    <a:pt x="1" y="5"/>
                    <a:pt x="1" y="4"/>
                  </a:cubicBezTo>
                  <a:cubicBezTo>
                    <a:pt x="1" y="4"/>
                    <a:pt x="11" y="5"/>
                    <a:pt x="13" y="5"/>
                  </a:cubicBezTo>
                  <a:cubicBezTo>
                    <a:pt x="17" y="5"/>
                    <a:pt x="17" y="5"/>
                    <a:pt x="17" y="5"/>
                  </a:cubicBezTo>
                  <a:cubicBezTo>
                    <a:pt x="19" y="5"/>
                    <a:pt x="19" y="5"/>
                    <a:pt x="19" y="5"/>
                  </a:cubicBezTo>
                  <a:cubicBezTo>
                    <a:pt x="19" y="4"/>
                    <a:pt x="19" y="4"/>
                    <a:pt x="19" y="4"/>
                  </a:cubicBezTo>
                  <a:cubicBezTo>
                    <a:pt x="21" y="4"/>
                    <a:pt x="21" y="4"/>
                    <a:pt x="21" y="4"/>
                  </a:cubicBezTo>
                  <a:cubicBezTo>
                    <a:pt x="21" y="4"/>
                    <a:pt x="20" y="2"/>
                    <a:pt x="21" y="1"/>
                  </a:cubicBezTo>
                  <a:cubicBezTo>
                    <a:pt x="23" y="1"/>
                    <a:pt x="25" y="1"/>
                    <a:pt x="25" y="1"/>
                  </a:cubicBezTo>
                  <a:cubicBezTo>
                    <a:pt x="26" y="1"/>
                    <a:pt x="28" y="0"/>
                    <a:pt x="28" y="0"/>
                  </a:cubicBezTo>
                  <a:lnTo>
                    <a:pt x="29" y="1"/>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69" name="Freeform 733"/>
            <p:cNvSpPr/>
            <p:nvPr/>
          </p:nvSpPr>
          <p:spPr bwMode="auto">
            <a:xfrm>
              <a:off x="3100388" y="-296863"/>
              <a:ext cx="217488" cy="231775"/>
            </a:xfrm>
            <a:custGeom>
              <a:avLst/>
              <a:gdLst>
                <a:gd name="T0" fmla="*/ 7767 w 28"/>
                <a:gd name="T1" fmla="*/ 30903 h 30"/>
                <a:gd name="T2" fmla="*/ 85442 w 28"/>
                <a:gd name="T3" fmla="*/ 38629 h 30"/>
                <a:gd name="T4" fmla="*/ 124279 w 28"/>
                <a:gd name="T5" fmla="*/ 54081 h 30"/>
                <a:gd name="T6" fmla="*/ 100977 w 28"/>
                <a:gd name="T7" fmla="*/ 38629 h 30"/>
                <a:gd name="T8" fmla="*/ 132046 w 28"/>
                <a:gd name="T9" fmla="*/ 54081 h 30"/>
                <a:gd name="T10" fmla="*/ 116511 w 28"/>
                <a:gd name="T11" fmla="*/ 38629 h 30"/>
                <a:gd name="T12" fmla="*/ 139814 w 28"/>
                <a:gd name="T13" fmla="*/ 54081 h 30"/>
                <a:gd name="T14" fmla="*/ 132046 w 28"/>
                <a:gd name="T15" fmla="*/ 38629 h 30"/>
                <a:gd name="T16" fmla="*/ 132046 w 28"/>
                <a:gd name="T17" fmla="*/ 30903 h 30"/>
                <a:gd name="T18" fmla="*/ 139814 w 28"/>
                <a:gd name="T19" fmla="*/ 30903 h 30"/>
                <a:gd name="T20" fmla="*/ 147581 w 28"/>
                <a:gd name="T21" fmla="*/ 46355 h 30"/>
                <a:gd name="T22" fmla="*/ 147581 w 28"/>
                <a:gd name="T23" fmla="*/ 30903 h 30"/>
                <a:gd name="T24" fmla="*/ 155349 w 28"/>
                <a:gd name="T25" fmla="*/ 38629 h 30"/>
                <a:gd name="T26" fmla="*/ 155349 w 28"/>
                <a:gd name="T27" fmla="*/ 38629 h 30"/>
                <a:gd name="T28" fmla="*/ 155349 w 28"/>
                <a:gd name="T29" fmla="*/ 7726 h 30"/>
                <a:gd name="T30" fmla="*/ 155349 w 28"/>
                <a:gd name="T31" fmla="*/ 0 h 30"/>
                <a:gd name="T32" fmla="*/ 170883 w 28"/>
                <a:gd name="T33" fmla="*/ 0 h 30"/>
                <a:gd name="T34" fmla="*/ 170883 w 28"/>
                <a:gd name="T35" fmla="*/ 0 h 30"/>
                <a:gd name="T36" fmla="*/ 186418 w 28"/>
                <a:gd name="T37" fmla="*/ 0 h 30"/>
                <a:gd name="T38" fmla="*/ 178651 w 28"/>
                <a:gd name="T39" fmla="*/ 15452 h 30"/>
                <a:gd name="T40" fmla="*/ 209721 w 28"/>
                <a:gd name="T41" fmla="*/ 0 h 30"/>
                <a:gd name="T42" fmla="*/ 217488 w 28"/>
                <a:gd name="T43" fmla="*/ 0 h 30"/>
                <a:gd name="T44" fmla="*/ 217488 w 28"/>
                <a:gd name="T45" fmla="*/ 7726 h 30"/>
                <a:gd name="T46" fmla="*/ 201953 w 28"/>
                <a:gd name="T47" fmla="*/ 15452 h 30"/>
                <a:gd name="T48" fmla="*/ 209721 w 28"/>
                <a:gd name="T49" fmla="*/ 61807 h 30"/>
                <a:gd name="T50" fmla="*/ 209721 w 28"/>
                <a:gd name="T51" fmla="*/ 92710 h 30"/>
                <a:gd name="T52" fmla="*/ 209721 w 28"/>
                <a:gd name="T53" fmla="*/ 100436 h 30"/>
                <a:gd name="T54" fmla="*/ 201953 w 28"/>
                <a:gd name="T55" fmla="*/ 115888 h 30"/>
                <a:gd name="T56" fmla="*/ 194186 w 28"/>
                <a:gd name="T57" fmla="*/ 61807 h 30"/>
                <a:gd name="T58" fmla="*/ 194186 w 28"/>
                <a:gd name="T59" fmla="*/ 23178 h 30"/>
                <a:gd name="T60" fmla="*/ 194186 w 28"/>
                <a:gd name="T61" fmla="*/ 69533 h 30"/>
                <a:gd name="T62" fmla="*/ 194186 w 28"/>
                <a:gd name="T63" fmla="*/ 115888 h 30"/>
                <a:gd name="T64" fmla="*/ 155349 w 28"/>
                <a:gd name="T65" fmla="*/ 208598 h 30"/>
                <a:gd name="T66" fmla="*/ 132046 w 28"/>
                <a:gd name="T67" fmla="*/ 231775 h 30"/>
                <a:gd name="T68" fmla="*/ 147581 w 28"/>
                <a:gd name="T69" fmla="*/ 146791 h 30"/>
                <a:gd name="T70" fmla="*/ 147581 w 28"/>
                <a:gd name="T71" fmla="*/ 61807 h 30"/>
                <a:gd name="T72" fmla="*/ 116511 w 28"/>
                <a:gd name="T73" fmla="*/ 61807 h 30"/>
                <a:gd name="T74" fmla="*/ 93209 w 28"/>
                <a:gd name="T75" fmla="*/ 61807 h 30"/>
                <a:gd name="T76" fmla="*/ 100977 w 28"/>
                <a:gd name="T77" fmla="*/ 61807 h 30"/>
                <a:gd name="T78" fmla="*/ 69907 w 28"/>
                <a:gd name="T79" fmla="*/ 61807 h 30"/>
                <a:gd name="T80" fmla="*/ 0 w 28"/>
                <a:gd name="T81" fmla="*/ 54081 h 30"/>
                <a:gd name="T82" fmla="*/ 7767 w 28"/>
                <a:gd name="T83" fmla="*/ 30903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
                <a:gd name="T127" fmla="*/ 0 h 30"/>
                <a:gd name="T128" fmla="*/ 28 w 28"/>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 h="30">
                  <a:moveTo>
                    <a:pt x="1" y="4"/>
                  </a:moveTo>
                  <a:cubicBezTo>
                    <a:pt x="2" y="3"/>
                    <a:pt x="11" y="5"/>
                    <a:pt x="11" y="5"/>
                  </a:cubicBezTo>
                  <a:cubicBezTo>
                    <a:pt x="11" y="5"/>
                    <a:pt x="15" y="8"/>
                    <a:pt x="16" y="7"/>
                  </a:cubicBezTo>
                  <a:cubicBezTo>
                    <a:pt x="16" y="7"/>
                    <a:pt x="13" y="6"/>
                    <a:pt x="13" y="5"/>
                  </a:cubicBezTo>
                  <a:cubicBezTo>
                    <a:pt x="14" y="4"/>
                    <a:pt x="17" y="7"/>
                    <a:pt x="17" y="7"/>
                  </a:cubicBezTo>
                  <a:cubicBezTo>
                    <a:pt x="17" y="7"/>
                    <a:pt x="16" y="5"/>
                    <a:pt x="15" y="5"/>
                  </a:cubicBezTo>
                  <a:cubicBezTo>
                    <a:pt x="15" y="5"/>
                    <a:pt x="17" y="4"/>
                    <a:pt x="18" y="7"/>
                  </a:cubicBezTo>
                  <a:cubicBezTo>
                    <a:pt x="18" y="7"/>
                    <a:pt x="18" y="6"/>
                    <a:pt x="17" y="5"/>
                  </a:cubicBezTo>
                  <a:cubicBezTo>
                    <a:pt x="17" y="4"/>
                    <a:pt x="17" y="4"/>
                    <a:pt x="17" y="4"/>
                  </a:cubicBezTo>
                  <a:cubicBezTo>
                    <a:pt x="16" y="4"/>
                    <a:pt x="17" y="4"/>
                    <a:pt x="18" y="4"/>
                  </a:cubicBezTo>
                  <a:cubicBezTo>
                    <a:pt x="19" y="5"/>
                    <a:pt x="19" y="6"/>
                    <a:pt x="19" y="6"/>
                  </a:cubicBezTo>
                  <a:cubicBezTo>
                    <a:pt x="19" y="6"/>
                    <a:pt x="19" y="4"/>
                    <a:pt x="19" y="4"/>
                  </a:cubicBezTo>
                  <a:cubicBezTo>
                    <a:pt x="19" y="4"/>
                    <a:pt x="20" y="3"/>
                    <a:pt x="20" y="5"/>
                  </a:cubicBezTo>
                  <a:cubicBezTo>
                    <a:pt x="20" y="5"/>
                    <a:pt x="20" y="5"/>
                    <a:pt x="20" y="5"/>
                  </a:cubicBezTo>
                  <a:cubicBezTo>
                    <a:pt x="20" y="8"/>
                    <a:pt x="22" y="2"/>
                    <a:pt x="20" y="1"/>
                  </a:cubicBezTo>
                  <a:cubicBezTo>
                    <a:pt x="20" y="0"/>
                    <a:pt x="20" y="0"/>
                    <a:pt x="20" y="0"/>
                  </a:cubicBezTo>
                  <a:cubicBezTo>
                    <a:pt x="21" y="0"/>
                    <a:pt x="21" y="0"/>
                    <a:pt x="22" y="0"/>
                  </a:cubicBezTo>
                  <a:cubicBezTo>
                    <a:pt x="22" y="0"/>
                    <a:pt x="22" y="0"/>
                    <a:pt x="22" y="0"/>
                  </a:cubicBezTo>
                  <a:cubicBezTo>
                    <a:pt x="24" y="0"/>
                    <a:pt x="24" y="0"/>
                    <a:pt x="24" y="0"/>
                  </a:cubicBezTo>
                  <a:cubicBezTo>
                    <a:pt x="24" y="0"/>
                    <a:pt x="23" y="2"/>
                    <a:pt x="23" y="2"/>
                  </a:cubicBezTo>
                  <a:cubicBezTo>
                    <a:pt x="23" y="2"/>
                    <a:pt x="26" y="1"/>
                    <a:pt x="27" y="0"/>
                  </a:cubicBezTo>
                  <a:cubicBezTo>
                    <a:pt x="28" y="0"/>
                    <a:pt x="28" y="0"/>
                    <a:pt x="28" y="0"/>
                  </a:cubicBezTo>
                  <a:cubicBezTo>
                    <a:pt x="28" y="1"/>
                    <a:pt x="28" y="1"/>
                    <a:pt x="28" y="1"/>
                  </a:cubicBezTo>
                  <a:cubicBezTo>
                    <a:pt x="27" y="1"/>
                    <a:pt x="26" y="2"/>
                    <a:pt x="26" y="2"/>
                  </a:cubicBezTo>
                  <a:cubicBezTo>
                    <a:pt x="25" y="2"/>
                    <a:pt x="27" y="4"/>
                    <a:pt x="27" y="8"/>
                  </a:cubicBezTo>
                  <a:cubicBezTo>
                    <a:pt x="27" y="9"/>
                    <a:pt x="27" y="11"/>
                    <a:pt x="27" y="12"/>
                  </a:cubicBezTo>
                  <a:cubicBezTo>
                    <a:pt x="27" y="12"/>
                    <a:pt x="27" y="13"/>
                    <a:pt x="27" y="13"/>
                  </a:cubicBezTo>
                  <a:cubicBezTo>
                    <a:pt x="27" y="13"/>
                    <a:pt x="27" y="14"/>
                    <a:pt x="26" y="15"/>
                  </a:cubicBezTo>
                  <a:cubicBezTo>
                    <a:pt x="25" y="8"/>
                    <a:pt x="25" y="8"/>
                    <a:pt x="25" y="8"/>
                  </a:cubicBezTo>
                  <a:cubicBezTo>
                    <a:pt x="25" y="3"/>
                    <a:pt x="25" y="3"/>
                    <a:pt x="25" y="3"/>
                  </a:cubicBezTo>
                  <a:cubicBezTo>
                    <a:pt x="25" y="9"/>
                    <a:pt x="25" y="9"/>
                    <a:pt x="25" y="9"/>
                  </a:cubicBezTo>
                  <a:cubicBezTo>
                    <a:pt x="25" y="9"/>
                    <a:pt x="25" y="15"/>
                    <a:pt x="25" y="15"/>
                  </a:cubicBezTo>
                  <a:cubicBezTo>
                    <a:pt x="24" y="16"/>
                    <a:pt x="20" y="27"/>
                    <a:pt x="20" y="27"/>
                  </a:cubicBezTo>
                  <a:cubicBezTo>
                    <a:pt x="17" y="30"/>
                    <a:pt x="17" y="30"/>
                    <a:pt x="17" y="30"/>
                  </a:cubicBezTo>
                  <a:cubicBezTo>
                    <a:pt x="17" y="30"/>
                    <a:pt x="19" y="19"/>
                    <a:pt x="19" y="19"/>
                  </a:cubicBezTo>
                  <a:cubicBezTo>
                    <a:pt x="19" y="18"/>
                    <a:pt x="19" y="8"/>
                    <a:pt x="19" y="8"/>
                  </a:cubicBezTo>
                  <a:cubicBezTo>
                    <a:pt x="19" y="8"/>
                    <a:pt x="16" y="8"/>
                    <a:pt x="15" y="8"/>
                  </a:cubicBezTo>
                  <a:cubicBezTo>
                    <a:pt x="15" y="8"/>
                    <a:pt x="13" y="8"/>
                    <a:pt x="12" y="8"/>
                  </a:cubicBezTo>
                  <a:cubicBezTo>
                    <a:pt x="12" y="8"/>
                    <a:pt x="13" y="8"/>
                    <a:pt x="13" y="8"/>
                  </a:cubicBezTo>
                  <a:cubicBezTo>
                    <a:pt x="12" y="9"/>
                    <a:pt x="10" y="8"/>
                    <a:pt x="9" y="8"/>
                  </a:cubicBezTo>
                  <a:cubicBezTo>
                    <a:pt x="8" y="8"/>
                    <a:pt x="0" y="7"/>
                    <a:pt x="0" y="7"/>
                  </a:cubicBezTo>
                  <a:cubicBezTo>
                    <a:pt x="0" y="7"/>
                    <a:pt x="0" y="4"/>
                    <a:pt x="1" y="4"/>
                  </a:cubicBez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0" name="Freeform 734"/>
            <p:cNvSpPr/>
            <p:nvPr/>
          </p:nvSpPr>
          <p:spPr bwMode="auto">
            <a:xfrm>
              <a:off x="3263900" y="160338"/>
              <a:ext cx="69850" cy="77788"/>
            </a:xfrm>
            <a:custGeom>
              <a:avLst/>
              <a:gdLst>
                <a:gd name="T0" fmla="*/ 31044 w 9"/>
                <a:gd name="T1" fmla="*/ 15558 h 10"/>
                <a:gd name="T2" fmla="*/ 46567 w 9"/>
                <a:gd name="T3" fmla="*/ 38894 h 10"/>
                <a:gd name="T4" fmla="*/ 62089 w 9"/>
                <a:gd name="T5" fmla="*/ 70009 h 10"/>
                <a:gd name="T6" fmla="*/ 31044 w 9"/>
                <a:gd name="T7" fmla="*/ 70009 h 10"/>
                <a:gd name="T8" fmla="*/ 15522 w 9"/>
                <a:gd name="T9" fmla="*/ 54452 h 10"/>
                <a:gd name="T10" fmla="*/ 0 w 9"/>
                <a:gd name="T11" fmla="*/ 38894 h 10"/>
                <a:gd name="T12" fmla="*/ 0 w 9"/>
                <a:gd name="T13" fmla="*/ 15558 h 10"/>
                <a:gd name="T14" fmla="*/ 31044 w 9"/>
                <a:gd name="T15" fmla="*/ 15558 h 10"/>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0"/>
                <a:gd name="T26" fmla="*/ 9 w 9"/>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0">
                  <a:moveTo>
                    <a:pt x="4" y="2"/>
                  </a:moveTo>
                  <a:cubicBezTo>
                    <a:pt x="4" y="2"/>
                    <a:pt x="5" y="4"/>
                    <a:pt x="6" y="5"/>
                  </a:cubicBezTo>
                  <a:cubicBezTo>
                    <a:pt x="6" y="5"/>
                    <a:pt x="9" y="8"/>
                    <a:pt x="8" y="9"/>
                  </a:cubicBezTo>
                  <a:cubicBezTo>
                    <a:pt x="8" y="9"/>
                    <a:pt x="6" y="10"/>
                    <a:pt x="4" y="9"/>
                  </a:cubicBezTo>
                  <a:cubicBezTo>
                    <a:pt x="2" y="8"/>
                    <a:pt x="3" y="7"/>
                    <a:pt x="2" y="7"/>
                  </a:cubicBezTo>
                  <a:cubicBezTo>
                    <a:pt x="2" y="7"/>
                    <a:pt x="0" y="6"/>
                    <a:pt x="0" y="5"/>
                  </a:cubicBezTo>
                  <a:cubicBezTo>
                    <a:pt x="0" y="4"/>
                    <a:pt x="0" y="3"/>
                    <a:pt x="0" y="2"/>
                  </a:cubicBezTo>
                  <a:cubicBezTo>
                    <a:pt x="1" y="0"/>
                    <a:pt x="4" y="2"/>
                    <a:pt x="4" y="2"/>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1" name="Freeform 735"/>
            <p:cNvSpPr/>
            <p:nvPr/>
          </p:nvSpPr>
          <p:spPr bwMode="auto">
            <a:xfrm>
              <a:off x="3309938" y="160338"/>
              <a:ext cx="46038" cy="61913"/>
            </a:xfrm>
            <a:custGeom>
              <a:avLst/>
              <a:gdLst>
                <a:gd name="T0" fmla="*/ 30692 w 6"/>
                <a:gd name="T1" fmla="*/ 7739 h 8"/>
                <a:gd name="T2" fmla="*/ 38365 w 6"/>
                <a:gd name="T3" fmla="*/ 30957 h 8"/>
                <a:gd name="T4" fmla="*/ 38365 w 6"/>
                <a:gd name="T5" fmla="*/ 54174 h 8"/>
                <a:gd name="T6" fmla="*/ 7673 w 6"/>
                <a:gd name="T7" fmla="*/ 54174 h 8"/>
                <a:gd name="T8" fmla="*/ 7673 w 6"/>
                <a:gd name="T9" fmla="*/ 30957 h 8"/>
                <a:gd name="T10" fmla="*/ 7673 w 6"/>
                <a:gd name="T11" fmla="*/ 0 h 8"/>
                <a:gd name="T12" fmla="*/ 30692 w 6"/>
                <a:gd name="T13" fmla="*/ 7739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4" y="1"/>
                  </a:moveTo>
                  <a:cubicBezTo>
                    <a:pt x="4" y="1"/>
                    <a:pt x="4" y="3"/>
                    <a:pt x="5" y="4"/>
                  </a:cubicBezTo>
                  <a:cubicBezTo>
                    <a:pt x="5" y="4"/>
                    <a:pt x="6" y="7"/>
                    <a:pt x="5" y="7"/>
                  </a:cubicBezTo>
                  <a:cubicBezTo>
                    <a:pt x="5" y="7"/>
                    <a:pt x="1" y="8"/>
                    <a:pt x="1" y="7"/>
                  </a:cubicBezTo>
                  <a:cubicBezTo>
                    <a:pt x="0" y="6"/>
                    <a:pt x="1" y="4"/>
                    <a:pt x="1" y="4"/>
                  </a:cubicBezTo>
                  <a:cubicBezTo>
                    <a:pt x="1" y="4"/>
                    <a:pt x="1" y="1"/>
                    <a:pt x="1" y="0"/>
                  </a:cubicBezTo>
                  <a:cubicBezTo>
                    <a:pt x="1" y="0"/>
                    <a:pt x="3" y="0"/>
                    <a:pt x="4" y="1"/>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2" name="Freeform 736"/>
            <p:cNvSpPr/>
            <p:nvPr/>
          </p:nvSpPr>
          <p:spPr bwMode="auto">
            <a:xfrm>
              <a:off x="3309938" y="-95250"/>
              <a:ext cx="93663" cy="239713"/>
            </a:xfrm>
            <a:custGeom>
              <a:avLst/>
              <a:gdLst>
                <a:gd name="T0" fmla="*/ 23416 w 12"/>
                <a:gd name="T1" fmla="*/ 146921 h 31"/>
                <a:gd name="T2" fmla="*/ 23416 w 12"/>
                <a:gd name="T3" fmla="*/ 100525 h 31"/>
                <a:gd name="T4" fmla="*/ 39026 w 12"/>
                <a:gd name="T5" fmla="*/ 139188 h 31"/>
                <a:gd name="T6" fmla="*/ 39026 w 12"/>
                <a:gd name="T7" fmla="*/ 92792 h 31"/>
                <a:gd name="T8" fmla="*/ 62442 w 12"/>
                <a:gd name="T9" fmla="*/ 61861 h 31"/>
                <a:gd name="T10" fmla="*/ 78053 w 12"/>
                <a:gd name="T11" fmla="*/ 15465 h 31"/>
                <a:gd name="T12" fmla="*/ 78053 w 12"/>
                <a:gd name="T13" fmla="*/ 0 h 31"/>
                <a:gd name="T14" fmla="*/ 78053 w 12"/>
                <a:gd name="T15" fmla="*/ 0 h 31"/>
                <a:gd name="T16" fmla="*/ 85858 w 12"/>
                <a:gd name="T17" fmla="*/ 15465 h 31"/>
                <a:gd name="T18" fmla="*/ 85858 w 12"/>
                <a:gd name="T19" fmla="*/ 30931 h 31"/>
                <a:gd name="T20" fmla="*/ 54637 w 12"/>
                <a:gd name="T21" fmla="*/ 108257 h 31"/>
                <a:gd name="T22" fmla="*/ 23416 w 12"/>
                <a:gd name="T23" fmla="*/ 216515 h 31"/>
                <a:gd name="T24" fmla="*/ 7805 w 12"/>
                <a:gd name="T25" fmla="*/ 239713 h 31"/>
                <a:gd name="T26" fmla="*/ 23416 w 12"/>
                <a:gd name="T27" fmla="*/ 208782 h 31"/>
                <a:gd name="T28" fmla="*/ 7805 w 12"/>
                <a:gd name="T29" fmla="*/ 224248 h 31"/>
                <a:gd name="T30" fmla="*/ 15611 w 12"/>
                <a:gd name="T31" fmla="*/ 193317 h 31"/>
                <a:gd name="T32" fmla="*/ 23416 w 12"/>
                <a:gd name="T33" fmla="*/ 146921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31"/>
                <a:gd name="T53" fmla="*/ 12 w 12"/>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31">
                  <a:moveTo>
                    <a:pt x="3" y="19"/>
                  </a:moveTo>
                  <a:cubicBezTo>
                    <a:pt x="3" y="18"/>
                    <a:pt x="3" y="13"/>
                    <a:pt x="3" y="13"/>
                  </a:cubicBezTo>
                  <a:cubicBezTo>
                    <a:pt x="3" y="13"/>
                    <a:pt x="3" y="18"/>
                    <a:pt x="5" y="18"/>
                  </a:cubicBezTo>
                  <a:cubicBezTo>
                    <a:pt x="6" y="18"/>
                    <a:pt x="5" y="13"/>
                    <a:pt x="5" y="12"/>
                  </a:cubicBezTo>
                  <a:cubicBezTo>
                    <a:pt x="5" y="11"/>
                    <a:pt x="8" y="8"/>
                    <a:pt x="8" y="8"/>
                  </a:cubicBezTo>
                  <a:cubicBezTo>
                    <a:pt x="9" y="7"/>
                    <a:pt x="10" y="3"/>
                    <a:pt x="10" y="2"/>
                  </a:cubicBezTo>
                  <a:cubicBezTo>
                    <a:pt x="9" y="2"/>
                    <a:pt x="10" y="1"/>
                    <a:pt x="10" y="0"/>
                  </a:cubicBezTo>
                  <a:cubicBezTo>
                    <a:pt x="10" y="0"/>
                    <a:pt x="10" y="0"/>
                    <a:pt x="10" y="0"/>
                  </a:cubicBezTo>
                  <a:cubicBezTo>
                    <a:pt x="10" y="0"/>
                    <a:pt x="10" y="1"/>
                    <a:pt x="11" y="2"/>
                  </a:cubicBezTo>
                  <a:cubicBezTo>
                    <a:pt x="11" y="2"/>
                    <a:pt x="12" y="3"/>
                    <a:pt x="11" y="4"/>
                  </a:cubicBezTo>
                  <a:cubicBezTo>
                    <a:pt x="10" y="4"/>
                    <a:pt x="8" y="12"/>
                    <a:pt x="7" y="14"/>
                  </a:cubicBezTo>
                  <a:cubicBezTo>
                    <a:pt x="7" y="17"/>
                    <a:pt x="3" y="28"/>
                    <a:pt x="3" y="28"/>
                  </a:cubicBezTo>
                  <a:cubicBezTo>
                    <a:pt x="2" y="30"/>
                    <a:pt x="1" y="31"/>
                    <a:pt x="1" y="31"/>
                  </a:cubicBezTo>
                  <a:cubicBezTo>
                    <a:pt x="2" y="30"/>
                    <a:pt x="3" y="27"/>
                    <a:pt x="3" y="27"/>
                  </a:cubicBezTo>
                  <a:cubicBezTo>
                    <a:pt x="2" y="27"/>
                    <a:pt x="1" y="29"/>
                    <a:pt x="1" y="29"/>
                  </a:cubicBezTo>
                  <a:cubicBezTo>
                    <a:pt x="0" y="28"/>
                    <a:pt x="1" y="25"/>
                    <a:pt x="2" y="25"/>
                  </a:cubicBezTo>
                  <a:cubicBezTo>
                    <a:pt x="2" y="24"/>
                    <a:pt x="4" y="20"/>
                    <a:pt x="3" y="19"/>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3" name="Freeform 737"/>
            <p:cNvSpPr/>
            <p:nvPr/>
          </p:nvSpPr>
          <p:spPr bwMode="auto">
            <a:xfrm>
              <a:off x="3325813" y="-296863"/>
              <a:ext cx="30163" cy="155575"/>
            </a:xfrm>
            <a:custGeom>
              <a:avLst/>
              <a:gdLst>
                <a:gd name="T0" fmla="*/ 30163 w 4"/>
                <a:gd name="T1" fmla="*/ 140018 h 20"/>
                <a:gd name="T2" fmla="*/ 15082 w 4"/>
                <a:gd name="T3" fmla="*/ 155575 h 20"/>
                <a:gd name="T4" fmla="*/ 0 w 4"/>
                <a:gd name="T5" fmla="*/ 140018 h 20"/>
                <a:gd name="T6" fmla="*/ 0 w 4"/>
                <a:gd name="T7" fmla="*/ 38894 h 20"/>
                <a:gd name="T8" fmla="*/ 7541 w 4"/>
                <a:gd name="T9" fmla="*/ 23336 h 20"/>
                <a:gd name="T10" fmla="*/ 7541 w 4"/>
                <a:gd name="T11" fmla="*/ 15558 h 20"/>
                <a:gd name="T12" fmla="*/ 15082 w 4"/>
                <a:gd name="T13" fmla="*/ 7779 h 20"/>
                <a:gd name="T14" fmla="*/ 22622 w 4"/>
                <a:gd name="T15" fmla="*/ 23336 h 20"/>
                <a:gd name="T16" fmla="*/ 30163 w 4"/>
                <a:gd name="T17" fmla="*/ 31115 h 20"/>
                <a:gd name="T18" fmla="*/ 30163 w 4"/>
                <a:gd name="T19" fmla="*/ 14001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0"/>
                <a:gd name="T32" fmla="*/ 4 w 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0">
                  <a:moveTo>
                    <a:pt x="4" y="18"/>
                  </a:moveTo>
                  <a:cubicBezTo>
                    <a:pt x="2" y="20"/>
                    <a:pt x="2" y="20"/>
                    <a:pt x="2" y="20"/>
                  </a:cubicBezTo>
                  <a:cubicBezTo>
                    <a:pt x="0" y="18"/>
                    <a:pt x="0" y="18"/>
                    <a:pt x="0" y="18"/>
                  </a:cubicBezTo>
                  <a:cubicBezTo>
                    <a:pt x="0" y="18"/>
                    <a:pt x="0" y="5"/>
                    <a:pt x="0" y="5"/>
                  </a:cubicBezTo>
                  <a:cubicBezTo>
                    <a:pt x="0" y="4"/>
                    <a:pt x="1" y="3"/>
                    <a:pt x="1" y="3"/>
                  </a:cubicBezTo>
                  <a:cubicBezTo>
                    <a:pt x="1" y="2"/>
                    <a:pt x="1" y="2"/>
                    <a:pt x="1" y="2"/>
                  </a:cubicBezTo>
                  <a:cubicBezTo>
                    <a:pt x="1" y="2"/>
                    <a:pt x="1" y="0"/>
                    <a:pt x="2" y="1"/>
                  </a:cubicBezTo>
                  <a:cubicBezTo>
                    <a:pt x="3" y="1"/>
                    <a:pt x="3" y="3"/>
                    <a:pt x="3" y="3"/>
                  </a:cubicBezTo>
                  <a:cubicBezTo>
                    <a:pt x="4" y="4"/>
                    <a:pt x="4" y="4"/>
                    <a:pt x="4" y="4"/>
                  </a:cubicBezTo>
                  <a:lnTo>
                    <a:pt x="4" y="18"/>
                  </a:lnTo>
                  <a:close/>
                </a:path>
              </a:pathLst>
            </a:custGeom>
            <a:solidFill>
              <a:srgbClr val="2624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4" name="Freeform 738"/>
            <p:cNvSpPr/>
            <p:nvPr/>
          </p:nvSpPr>
          <p:spPr bwMode="auto">
            <a:xfrm>
              <a:off x="3062288" y="-296863"/>
              <a:ext cx="14288" cy="15875"/>
            </a:xfrm>
            <a:custGeom>
              <a:avLst/>
              <a:gdLst>
                <a:gd name="T0" fmla="*/ 14288 w 2"/>
                <a:gd name="T1" fmla="*/ 15875 h 2"/>
                <a:gd name="T2" fmla="*/ 0 w 2"/>
                <a:gd name="T3" fmla="*/ 7938 h 2"/>
                <a:gd name="T4" fmla="*/ 7144 w 2"/>
                <a:gd name="T5" fmla="*/ 0 h 2"/>
                <a:gd name="T6" fmla="*/ 14288 w 2"/>
                <a:gd name="T7" fmla="*/ 15875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cubicBezTo>
                    <a:pt x="2" y="2"/>
                    <a:pt x="1" y="1"/>
                    <a:pt x="0" y="1"/>
                  </a:cubicBezTo>
                  <a:cubicBezTo>
                    <a:pt x="1" y="0"/>
                    <a:pt x="1" y="0"/>
                    <a:pt x="1" y="0"/>
                  </a:cubicBezTo>
                  <a:lnTo>
                    <a:pt x="2" y="2"/>
                  </a:ln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sp>
          <p:nvSpPr>
            <p:cNvPr id="75" name="Freeform 739"/>
            <p:cNvSpPr/>
            <p:nvPr/>
          </p:nvSpPr>
          <p:spPr bwMode="auto">
            <a:xfrm>
              <a:off x="3062288" y="-312738"/>
              <a:ext cx="14288" cy="15875"/>
            </a:xfrm>
            <a:custGeom>
              <a:avLst/>
              <a:gdLst>
                <a:gd name="T0" fmla="*/ 14288 w 9"/>
                <a:gd name="T1" fmla="*/ 15875 h 10"/>
                <a:gd name="T2" fmla="*/ 6350 w 9"/>
                <a:gd name="T3" fmla="*/ 7938 h 10"/>
                <a:gd name="T4" fmla="*/ 0 w 9"/>
                <a:gd name="T5" fmla="*/ 0 h 10"/>
                <a:gd name="T6" fmla="*/ 6350 w 9"/>
                <a:gd name="T7" fmla="*/ 7938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4" y="5"/>
                  </a:lnTo>
                  <a:lnTo>
                    <a:pt x="0" y="0"/>
                  </a:lnTo>
                  <a:lnTo>
                    <a:pt x="4" y="5"/>
                  </a:lnTo>
                  <a:lnTo>
                    <a:pt x="9" y="10"/>
                  </a:lnTo>
                  <a:close/>
                </a:path>
              </a:pathLst>
            </a:custGeom>
            <a:solidFill>
              <a:srgbClr val="EBB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opperplate Gothic Bold" pitchFamily="34" charset="0"/>
                <a:ea typeface="微软雅黑" panose="020B0503020204020204" pitchFamily="34" charset="-122"/>
              </a:endParaRPr>
            </a:p>
          </p:txBody>
        </p:sp>
      </p:grpSp>
      <p:cxnSp>
        <p:nvCxnSpPr>
          <p:cNvPr id="76" name="直接连接符 75"/>
          <p:cNvCxnSpPr/>
          <p:nvPr/>
        </p:nvCxnSpPr>
        <p:spPr>
          <a:xfrm>
            <a:off x="3533775" y="1146810"/>
            <a:ext cx="1542415" cy="381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511159" y="714362"/>
            <a:ext cx="1547642" cy="1588"/>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8" name="文本框 106"/>
          <p:cNvSpPr txBox="1"/>
          <p:nvPr/>
        </p:nvSpPr>
        <p:spPr>
          <a:xfrm>
            <a:off x="3477260" y="713740"/>
            <a:ext cx="1667510" cy="375920"/>
          </a:xfrm>
          <a:prstGeom prst="rect">
            <a:avLst/>
          </a:prstGeom>
          <a:noFill/>
        </p:spPr>
        <p:txBody>
          <a:bodyPr wrap="square" lIns="68580" tIns="34290" rIns="68580" bIns="34290">
            <a:spAutoFit/>
          </a:bodyPr>
          <a:lstStyle/>
          <a:p>
            <a:pPr algn="dist">
              <a:defRPr/>
            </a:pPr>
            <a:r>
              <a:rPr lang="zh-CN" altLang="en-US" sz="2000" dirty="0">
                <a:latin typeface="微软雅黑" panose="020B0503020204020204" pitchFamily="34" charset="-122"/>
                <a:ea typeface="微软雅黑" panose="020B0503020204020204" pitchFamily="34" charset="-122"/>
                <a:sym typeface="+mn-ea"/>
              </a:rPr>
              <a:t>团队优</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缺点</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57780" y="2385695"/>
            <a:ext cx="1068705" cy="521970"/>
          </a:xfrm>
          <a:prstGeom prst="rect">
            <a:avLst/>
          </a:prstGeom>
          <a:noFill/>
        </p:spPr>
        <p:txBody>
          <a:bodyPr wrap="square" rtlCol="0">
            <a:spAutoFit/>
          </a:bodyPr>
          <a:p>
            <a:r>
              <a:rPr lang="zh-CN" altLang="en-US" sz="2800">
                <a:solidFill>
                  <a:srgbClr val="00B050"/>
                </a:solidFill>
                <a:latin typeface="微软雅黑" panose="020B0503020204020204" pitchFamily="34" charset="-122"/>
                <a:ea typeface="微软雅黑" panose="020B0503020204020204" pitchFamily="34" charset="-122"/>
              </a:rPr>
              <a:t>优点</a:t>
            </a:r>
            <a:endParaRPr lang="zh-CN" altLang="en-US" sz="2800">
              <a:solidFill>
                <a:srgbClr val="00B050"/>
              </a:solidFill>
              <a:latin typeface="微软雅黑" panose="020B0503020204020204" pitchFamily="34" charset="-122"/>
              <a:ea typeface="微软雅黑" panose="020B0503020204020204" pitchFamily="34" charset="-122"/>
            </a:endParaRPr>
          </a:p>
        </p:txBody>
      </p:sp>
      <p:pic>
        <p:nvPicPr>
          <p:cNvPr id="9" name="图片 8" descr="logo"/>
          <p:cNvPicPr>
            <a:picLocks noChangeAspect="1"/>
          </p:cNvPicPr>
          <p:nvPr/>
        </p:nvPicPr>
        <p:blipFill>
          <a:blip r:embed="rId1"/>
          <a:stretch>
            <a:fillRect/>
          </a:stretch>
        </p:blipFill>
        <p:spPr>
          <a:xfrm>
            <a:off x="8137525" y="4076700"/>
            <a:ext cx="901700" cy="990600"/>
          </a:xfrm>
          <a:prstGeom prst="rect">
            <a:avLst/>
          </a:prstGeom>
        </p:spPr>
      </p:pic>
      <p:sp>
        <p:nvSpPr>
          <p:cNvPr id="79" name="文本框 78"/>
          <p:cNvSpPr txBox="1"/>
          <p:nvPr/>
        </p:nvSpPr>
        <p:spPr>
          <a:xfrm>
            <a:off x="298450" y="1844040"/>
            <a:ext cx="1694815" cy="1753235"/>
          </a:xfrm>
          <a:prstGeom prst="rect">
            <a:avLst/>
          </a:prstGeom>
          <a:noFill/>
        </p:spPr>
        <p:txBody>
          <a:bodyPr wrap="square" rtlCol="0">
            <a:spAutoFit/>
          </a:bodyPr>
          <a:p>
            <a:pPr fontAlgn="auto">
              <a:lnSpc>
                <a:spcPct val="150000"/>
              </a:lnSpc>
            </a:pPr>
            <a:r>
              <a:rPr lang="en-US" altLang="zh-CN"/>
              <a:t>1</a:t>
            </a:r>
            <a:r>
              <a:rPr lang="zh-CN" altLang="en-US"/>
              <a:t>、执行力强</a:t>
            </a:r>
            <a:endParaRPr lang="zh-CN" altLang="en-US"/>
          </a:p>
          <a:p>
            <a:pPr fontAlgn="auto">
              <a:lnSpc>
                <a:spcPct val="150000"/>
              </a:lnSpc>
            </a:pPr>
            <a:r>
              <a:rPr lang="en-US" altLang="zh-CN"/>
              <a:t>2</a:t>
            </a:r>
            <a:r>
              <a:rPr lang="zh-CN" altLang="en-US"/>
              <a:t>、勤奋</a:t>
            </a:r>
            <a:endParaRPr lang="zh-CN" altLang="en-US"/>
          </a:p>
          <a:p>
            <a:pPr fontAlgn="auto">
              <a:lnSpc>
                <a:spcPct val="150000"/>
              </a:lnSpc>
            </a:pPr>
            <a:r>
              <a:rPr lang="en-US" altLang="zh-CN"/>
              <a:t>3</a:t>
            </a:r>
            <a:r>
              <a:rPr lang="zh-CN" altLang="en-US"/>
              <a:t>、团结</a:t>
            </a:r>
            <a:endParaRPr lang="zh-CN" altLang="en-US"/>
          </a:p>
          <a:p>
            <a:pPr fontAlgn="auto">
              <a:lnSpc>
                <a:spcPct val="150000"/>
              </a:lnSpc>
            </a:pPr>
            <a:r>
              <a:rPr lang="en-US" altLang="zh-CN"/>
              <a:t>4</a:t>
            </a:r>
            <a:r>
              <a:rPr lang="zh-CN" altLang="en-US"/>
              <a:t>、抗压力强</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1" nodeType="with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1000" fill="hold"/>
                                        <p:tgtEl>
                                          <p:spTgt spid="79"/>
                                        </p:tgtEl>
                                        <p:attrNameLst>
                                          <p:attrName>ppt_x</p:attrName>
                                        </p:attrNameLst>
                                      </p:cBhvr>
                                      <p:tavLst>
                                        <p:tav tm="0">
                                          <p:val>
                                            <p:strVal val="#ppt_x-.2"/>
                                          </p:val>
                                        </p:tav>
                                        <p:tav tm="100000">
                                          <p:val>
                                            <p:strVal val="#ppt_x"/>
                                          </p:val>
                                        </p:tav>
                                      </p:tavLst>
                                    </p:anim>
                                    <p:anim calcmode="lin" valueType="num">
                                      <p:cBhvr>
                                        <p:cTn id="13" dur="1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9"/>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79" grpId="0"/>
      <p:bldP spid="4" grpId="1" bldLvl="0" animBg="1"/>
      <p:bldP spid="7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4475" y="2715895"/>
            <a:ext cx="8662035" cy="115189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458335" y="3867785"/>
            <a:ext cx="4345940" cy="521970"/>
          </a:xfrm>
          <a:prstGeom prst="rect">
            <a:avLst/>
          </a:prstGeom>
          <a:noFill/>
        </p:spPr>
        <p:txBody>
          <a:bodyPr wrap="square" rtlCol="0">
            <a:spAutoFit/>
          </a:bodyPr>
          <a:p>
            <a:r>
              <a:rPr lang="zh-CN" altLang="en-US" sz="2800">
                <a:solidFill>
                  <a:schemeClr val="accent1"/>
                </a:solidFill>
                <a:effectLst>
                  <a:outerShdw blurRad="38100" dist="25400" dir="5400000" algn="ctr" rotWithShape="0">
                    <a:srgbClr val="6E747A">
                      <a:alpha val="43000"/>
                    </a:srgbClr>
                  </a:outerShdw>
                </a:effectLst>
              </a:rPr>
              <a:t>演示者：杨波</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6410960" y="1143000"/>
            <a:ext cx="2244725" cy="922020"/>
          </a:xfrm>
          <a:prstGeom prst="rect">
            <a:avLst/>
          </a:prstGeom>
          <a:noFill/>
        </p:spPr>
        <p:txBody>
          <a:bodyPr wrap="square" rtlCol="0">
            <a:spAutoFit/>
          </a:bodyPr>
          <a:p>
            <a:r>
              <a:rPr lang="en-US" altLang="zh-CN" sz="5400">
                <a:ln w="12700">
                  <a:solidFill>
                    <a:schemeClr val="accent5"/>
                  </a:solidFill>
                  <a:prstDash val="solid"/>
                </a:ln>
                <a:pattFill prst="ltDnDiag">
                  <a:fgClr>
                    <a:schemeClr val="accent5">
                      <a:lumMod val="60000"/>
                      <a:lumOff val="40000"/>
                    </a:schemeClr>
                  </a:fgClr>
                  <a:bgClr>
                    <a:schemeClr val="bg1"/>
                  </a:bgClr>
                </a:pattFill>
                <a:effectLst/>
              </a:rPr>
              <a:t>Thanks</a:t>
            </a:r>
            <a:endParaRPr lang="en-US" altLang="zh-CN" sz="5400">
              <a:ln w="12700">
                <a:solidFill>
                  <a:schemeClr val="accent5"/>
                </a:solidFill>
                <a:prstDash val="solid"/>
              </a:ln>
              <a:pattFill prst="ltDnDiag">
                <a:fgClr>
                  <a:schemeClr val="accent5">
                    <a:lumMod val="60000"/>
                    <a:lumOff val="40000"/>
                  </a:schemeClr>
                </a:fgClr>
                <a:bgClr>
                  <a:schemeClr val="bg1"/>
                </a:bgClr>
              </a:pattFill>
              <a:effectLst/>
            </a:endParaRPr>
          </a:p>
        </p:txBody>
      </p:sp>
      <p:pic>
        <p:nvPicPr>
          <p:cNvPr id="5" name="图片 4" descr="logo"/>
          <p:cNvPicPr>
            <a:picLocks noChangeAspect="1"/>
          </p:cNvPicPr>
          <p:nvPr/>
        </p:nvPicPr>
        <p:blipFill>
          <a:blip r:embed="rId1"/>
          <a:stretch>
            <a:fillRect/>
          </a:stretch>
        </p:blipFill>
        <p:spPr>
          <a:xfrm>
            <a:off x="8061325" y="4072890"/>
            <a:ext cx="974725" cy="1071245"/>
          </a:xfrm>
          <a:prstGeom prst="rect">
            <a:avLst/>
          </a:prstGeom>
        </p:spPr>
      </p:pic>
      <p:sp>
        <p:nvSpPr>
          <p:cNvPr id="6" name="文本框 5"/>
          <p:cNvSpPr txBox="1"/>
          <p:nvPr/>
        </p:nvSpPr>
        <p:spPr>
          <a:xfrm>
            <a:off x="462915" y="2806700"/>
            <a:ext cx="8218170" cy="368300"/>
          </a:xfrm>
          <a:prstGeom prst="rect">
            <a:avLst/>
          </a:prstGeom>
          <a:noFill/>
        </p:spPr>
        <p:txBody>
          <a:bodyPr wrap="square" rtlCol="0">
            <a:spAutoFit/>
          </a:bodyPr>
          <a:p>
            <a:r>
              <a:rPr lang="zh-CN" altLang="zh-CN">
                <a:solidFill>
                  <a:schemeClr val="accent1"/>
                </a:solidFill>
                <a:effectLst>
                  <a:outerShdw blurRad="38100" dist="25400" dir="5400000" algn="ctr" rotWithShape="0">
                    <a:srgbClr val="6E747A">
                      <a:alpha val="43000"/>
                    </a:srgbClr>
                  </a:outerShdw>
                </a:effectLst>
              </a:rPr>
              <a:t>路漫漫其修远兮，吾将上下而求索</a:t>
            </a:r>
            <a:endParaRPr lang="zh-CN" altLang="zh-CN">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 name="直接连接符 6"/>
          <p:cNvCxnSpPr>
            <a:cxnSpLocks noChangeShapeType="1"/>
          </p:cNvCxnSpPr>
          <p:nvPr/>
        </p:nvCxnSpPr>
        <p:spPr bwMode="auto">
          <a:xfrm flipV="1">
            <a:off x="3444511" y="2160581"/>
            <a:ext cx="4448529" cy="1"/>
          </a:xfrm>
          <a:prstGeom prst="line">
            <a:avLst/>
          </a:prstGeom>
          <a:noFill/>
          <a:ln w="19050">
            <a:solidFill>
              <a:schemeClr val="bg1"/>
            </a:solidFill>
            <a:round/>
            <a:headEnd type="oval" w="med" len="med"/>
            <a:tailEnd type="oval" w="med" len="med"/>
          </a:ln>
          <a:extLst>
            <a:ext uri="{909E8E84-426E-40DD-AFC4-6F175D3DCCD1}">
              <a14:hiddenFill xmlns:a14="http://schemas.microsoft.com/office/drawing/2010/main">
                <a:noFill/>
              </a14:hiddenFill>
            </a:ext>
          </a:extLst>
        </p:spPr>
      </p:cxnSp>
      <p:sp>
        <p:nvSpPr>
          <p:cNvPr id="7" name="KSO_GT2.1"/>
          <p:cNvSpPr txBox="1">
            <a:spLocks noChangeArrowheads="1"/>
          </p:cNvSpPr>
          <p:nvPr/>
        </p:nvSpPr>
        <p:spPr bwMode="auto">
          <a:xfrm>
            <a:off x="2988945" y="2317750"/>
            <a:ext cx="4949190" cy="58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需求分析、功能分类、流程分析</a:t>
            </a:r>
            <a:endParaRPr lang="en-US" altLang="zh-CN"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8" name="Group 4"/>
          <p:cNvGrpSpPr/>
          <p:nvPr/>
        </p:nvGrpSpPr>
        <p:grpSpPr bwMode="auto">
          <a:xfrm>
            <a:off x="1498320" y="1500180"/>
            <a:ext cx="1373457" cy="1776414"/>
            <a:chOff x="0" y="0"/>
            <a:chExt cx="1152785" cy="1490412"/>
          </a:xfrm>
        </p:grpSpPr>
        <p:grpSp>
          <p:nvGrpSpPr>
            <p:cNvPr id="9" name="Group 5"/>
            <p:cNvGrpSpPr/>
            <p:nvPr/>
          </p:nvGrpSpPr>
          <p:grpSpPr bwMode="auto">
            <a:xfrm>
              <a:off x="138402" y="0"/>
              <a:ext cx="1014383" cy="1490412"/>
              <a:chOff x="0" y="0"/>
              <a:chExt cx="1014383" cy="1490412"/>
            </a:xfrm>
          </p:grpSpPr>
          <p:sp>
            <p:nvSpPr>
              <p:cNvPr id="11" name="圆角矩形 11"/>
              <p:cNvSpPr>
                <a:spLocks noChangeArrowheads="1"/>
              </p:cNvSpPr>
              <p:nvPr/>
            </p:nvSpPr>
            <p:spPr bwMode="auto">
              <a:xfrm rot="1132031">
                <a:off x="0" y="0"/>
                <a:ext cx="1014383" cy="1490412"/>
              </a:xfrm>
              <a:prstGeom prst="roundRect">
                <a:avLst>
                  <a:gd name="adj" fmla="val 12134"/>
                </a:avLst>
              </a:prstGeom>
              <a:solidFill>
                <a:srgbClr val="16304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solidFill>
                    <a:srgbClr val="FFFFFF"/>
                  </a:solidFill>
                </a:endParaRPr>
              </a:p>
            </p:txBody>
          </p:sp>
          <p:sp>
            <p:nvSpPr>
              <p:cNvPr id="12" name="KSO_GN2"/>
              <p:cNvSpPr>
                <a:spLocks noChangeArrowheads="1"/>
              </p:cNvSpPr>
              <p:nvPr/>
            </p:nvSpPr>
            <p:spPr bwMode="auto">
              <a:xfrm rot="1132031">
                <a:off x="43080" y="31875"/>
                <a:ext cx="931612" cy="1428311"/>
              </a:xfrm>
              <a:prstGeom prst="roundRect">
                <a:avLst>
                  <a:gd name="adj" fmla="val 12134"/>
                </a:avLst>
              </a:prstGeom>
              <a:noFill/>
              <a:ln w="25400">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400" dirty="0" smtClean="0">
                    <a:solidFill>
                      <a:srgbClr val="FFFFFF"/>
                    </a:solidFill>
                    <a:latin typeface="Impact" panose="020B0806030902050204" pitchFamily="34" charset="0"/>
                    <a:ea typeface="Gungsuh" panose="02030600000101010101" pitchFamily="18" charset="-127"/>
                  </a:rPr>
                  <a:t>1</a:t>
                </a:r>
                <a:endParaRPr lang="zh-CN" altLang="en-US" sz="6400" dirty="0">
                  <a:solidFill>
                    <a:srgbClr val="FFFFFF"/>
                  </a:solidFill>
                  <a:latin typeface="Impact" panose="020B0806030902050204" pitchFamily="34" charset="0"/>
                  <a:ea typeface="Gungsuh" panose="02030600000101010101" pitchFamily="18" charset="-127"/>
                </a:endParaRPr>
              </a:p>
            </p:txBody>
          </p:sp>
        </p:grpSp>
        <p:sp>
          <p:nvSpPr>
            <p:cNvPr id="10" name="圆角矩形 26"/>
            <p:cNvSpPr/>
            <p:nvPr/>
          </p:nvSpPr>
          <p:spPr bwMode="auto">
            <a:xfrm rot="1132031">
              <a:off x="0" y="832988"/>
              <a:ext cx="1014383" cy="634430"/>
            </a:xfrm>
            <a:custGeom>
              <a:avLst/>
              <a:gdLst>
                <a:gd name="T0" fmla="*/ 0 w 1321797"/>
                <a:gd name="T1" fmla="*/ 266030 h 826698"/>
                <a:gd name="T2" fmla="*/ 778465 w 1321797"/>
                <a:gd name="T3" fmla="*/ 0 h 826698"/>
                <a:gd name="T4" fmla="*/ 778465 w 1321797"/>
                <a:gd name="T5" fmla="*/ 392435 h 826698"/>
                <a:gd name="T6" fmla="*/ 684022 w 1321797"/>
                <a:gd name="T7" fmla="*/ 486878 h 826698"/>
                <a:gd name="T8" fmla="*/ 94443 w 1321797"/>
                <a:gd name="T9" fmla="*/ 486878 h 826698"/>
                <a:gd name="T10" fmla="*/ 0 w 1321797"/>
                <a:gd name="T11" fmla="*/ 392435 h 826698"/>
                <a:gd name="T12" fmla="*/ 0 w 1321797"/>
                <a:gd name="T13" fmla="*/ 266030 h 826698"/>
                <a:gd name="T14" fmla="*/ 0 60000 65536"/>
                <a:gd name="T15" fmla="*/ 0 60000 65536"/>
                <a:gd name="T16" fmla="*/ 0 60000 65536"/>
                <a:gd name="T17" fmla="*/ 0 60000 65536"/>
                <a:gd name="T18" fmla="*/ 0 60000 65536"/>
                <a:gd name="T19" fmla="*/ 0 60000 65536"/>
                <a:gd name="T20" fmla="*/ 0 60000 65536"/>
                <a:gd name="T21" fmla="*/ 0 w 1321797"/>
                <a:gd name="T22" fmla="*/ 0 h 826698"/>
                <a:gd name="T23" fmla="*/ 1321797 w 1321797"/>
                <a:gd name="T24" fmla="*/ 826698 h 826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1797" h="826698">
                  <a:moveTo>
                    <a:pt x="0" y="451707"/>
                  </a:moveTo>
                  <a:lnTo>
                    <a:pt x="1321797" y="0"/>
                  </a:lnTo>
                  <a:lnTo>
                    <a:pt x="1321797" y="666338"/>
                  </a:lnTo>
                  <a:cubicBezTo>
                    <a:pt x="1321797" y="754902"/>
                    <a:pt x="1250001" y="826698"/>
                    <a:pt x="1161437" y="826698"/>
                  </a:cubicBezTo>
                  <a:lnTo>
                    <a:pt x="160360" y="826698"/>
                  </a:lnTo>
                  <a:cubicBezTo>
                    <a:pt x="71796" y="826698"/>
                    <a:pt x="0" y="754902"/>
                    <a:pt x="0" y="666338"/>
                  </a:cubicBezTo>
                  <a:lnTo>
                    <a:pt x="0" y="451707"/>
                  </a:lnTo>
                  <a:close/>
                </a:path>
              </a:pathLst>
            </a:custGeom>
            <a:blipFill dpi="0" rotWithShape="1">
              <a:blip r:embed="rId1" cstate="print">
                <a:alphaModFix amt="66000"/>
              </a:blip>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13" name="KSO_GT2"/>
          <p:cNvSpPr txBox="1">
            <a:spLocks noChangeArrowheads="1"/>
          </p:cNvSpPr>
          <p:nvPr/>
        </p:nvSpPr>
        <p:spPr bwMode="auto">
          <a:xfrm>
            <a:off x="3708787" y="1698032"/>
            <a:ext cx="4157266" cy="46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80000"/>
              </a:lnSpc>
              <a:buFont typeface="Arial" panose="020B0604020202020204" pitchFamily="34" charset="0"/>
              <a:buNone/>
            </a:pPr>
            <a:r>
              <a:rPr lang="zh-CN" altLang="en-US" sz="2800" dirty="0">
                <a:solidFill>
                  <a:srgbClr val="FFCC29"/>
                </a:solidFill>
                <a:latin typeface="微软雅黑" panose="020B0503020204020204" pitchFamily="34" charset="-122"/>
                <a:ea typeface="微软雅黑" panose="020B0503020204020204" pitchFamily="34" charset="-122"/>
                <a:cs typeface="Segoe UI" panose="020B0502040204020203" pitchFamily="34" charset="0"/>
              </a:rPr>
              <a:t>产品分析</a:t>
            </a:r>
            <a:endParaRPr lang="zh-CN" altLang="en-US" sz="2800" dirty="0">
              <a:solidFill>
                <a:srgbClr val="FFCC29"/>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 name="图片 1" descr="logo"/>
          <p:cNvPicPr>
            <a:picLocks noChangeAspect="1"/>
          </p:cNvPicPr>
          <p:nvPr/>
        </p:nvPicPr>
        <p:blipFill>
          <a:blip r:embed="rId2"/>
          <a:stretch>
            <a:fillRect/>
          </a:stretch>
        </p:blipFill>
        <p:spPr>
          <a:xfrm>
            <a:off x="8098790" y="4083050"/>
            <a:ext cx="956310" cy="1016000"/>
          </a:xfrm>
          <a:prstGeom prst="rect">
            <a:avLst/>
          </a:prstGeom>
        </p:spPr>
      </p:pic>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需求分析"/>
          <p:cNvPicPr>
            <a:picLocks noChangeAspect="1"/>
          </p:cNvPicPr>
          <p:nvPr/>
        </p:nvPicPr>
        <p:blipFill>
          <a:blip r:embed="rId1"/>
          <a:stretch>
            <a:fillRect/>
          </a:stretch>
        </p:blipFill>
        <p:spPr>
          <a:xfrm>
            <a:off x="70485" y="78740"/>
            <a:ext cx="7900035" cy="5064125"/>
          </a:xfrm>
          <a:prstGeom prst="rect">
            <a:avLst/>
          </a:prstGeom>
        </p:spPr>
      </p:pic>
      <p:sp>
        <p:nvSpPr>
          <p:cNvPr id="3" name="标题 2"/>
          <p:cNvSpPr>
            <a:spLocks noGrp="1"/>
          </p:cNvSpPr>
          <p:nvPr>
            <p:ph type="ctrTitle"/>
          </p:nvPr>
        </p:nvSpPr>
        <p:spPr>
          <a:xfrm>
            <a:off x="285720" y="214613"/>
            <a:ext cx="8864500" cy="428628"/>
          </a:xfrm>
        </p:spPr>
        <p:txBody>
          <a:bodyPr>
            <a:noAutofit/>
          </a:bodyPr>
          <a:lstStyle/>
          <a:p>
            <a:r>
              <a:rPr lang="zh-CN" altLang="en-US" sz="2400" dirty="0">
                <a:latin typeface="微软雅黑" panose="020B0503020204020204" pitchFamily="34" charset="-122"/>
                <a:ea typeface="微软雅黑" panose="020B0503020204020204" pitchFamily="34" charset="-122"/>
              </a:rPr>
              <a:t>需求分析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6567249" y="2928940"/>
            <a:ext cx="309880" cy="70675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zh-CN" altLang="en-US" sz="40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anose="020B0503020204020204" pitchFamily="34" charset="-122"/>
              <a:ea typeface="微软雅黑" panose="020B0503020204020204" pitchFamily="34" charset="-122"/>
            </a:endParaRPr>
          </a:p>
        </p:txBody>
      </p:sp>
      <p:sp>
        <p:nvSpPr>
          <p:cNvPr id="11" name="矩形 10"/>
          <p:cNvSpPr/>
          <p:nvPr/>
        </p:nvSpPr>
        <p:spPr>
          <a:xfrm>
            <a:off x="6567249" y="3857634"/>
            <a:ext cx="309880" cy="70675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sz="4000" cap="all" spc="0" dirty="0">
              <a:solidFill>
                <a:schemeClr val="accent1"/>
              </a:solidFill>
              <a:effectLst>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4" name="图片 3" descr="logo"/>
          <p:cNvPicPr>
            <a:picLocks noChangeAspect="1"/>
          </p:cNvPicPr>
          <p:nvPr/>
        </p:nvPicPr>
        <p:blipFill>
          <a:blip r:embed="rId2"/>
          <a:stretch>
            <a:fillRect/>
          </a:stretch>
        </p:blipFill>
        <p:spPr>
          <a:xfrm>
            <a:off x="8112760" y="4091305"/>
            <a:ext cx="948055" cy="1042670"/>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功能展开"/>
          <p:cNvPicPr>
            <a:picLocks noChangeAspect="1"/>
          </p:cNvPicPr>
          <p:nvPr/>
        </p:nvPicPr>
        <p:blipFill>
          <a:blip r:embed="rId1"/>
          <a:stretch>
            <a:fillRect/>
          </a:stretch>
        </p:blipFill>
        <p:spPr>
          <a:xfrm>
            <a:off x="50800" y="99060"/>
            <a:ext cx="8402320" cy="5002530"/>
          </a:xfrm>
          <a:prstGeom prst="rect">
            <a:avLst/>
          </a:prstGeom>
        </p:spPr>
      </p:pic>
      <p:sp>
        <p:nvSpPr>
          <p:cNvPr id="3" name="标题 2"/>
          <p:cNvSpPr>
            <a:spLocks noGrp="1"/>
          </p:cNvSpPr>
          <p:nvPr>
            <p:ph type="ctrTitle"/>
          </p:nvPr>
        </p:nvSpPr>
        <p:spPr>
          <a:xfrm>
            <a:off x="285720" y="214613"/>
            <a:ext cx="8864500" cy="428628"/>
          </a:xfrm>
        </p:spPr>
        <p:txBody>
          <a:bodyPr>
            <a:noAutofit/>
          </a:bodyPr>
          <a:lstStyle/>
          <a:p>
            <a:r>
              <a:rPr lang="zh-CN" altLang="en-US" sz="2400" dirty="0">
                <a:latin typeface="微软雅黑" panose="020B0503020204020204" pitchFamily="34" charset="-122"/>
                <a:ea typeface="微软雅黑" panose="020B0503020204020204" pitchFamily="34" charset="-122"/>
              </a:rPr>
              <a:t>功能分类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6567249" y="2928940"/>
            <a:ext cx="309880" cy="70675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zh-CN" altLang="en-US" sz="40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anose="020B0503020204020204" pitchFamily="34" charset="-122"/>
              <a:ea typeface="微软雅黑" panose="020B0503020204020204" pitchFamily="34" charset="-122"/>
            </a:endParaRPr>
          </a:p>
        </p:txBody>
      </p:sp>
      <p:sp>
        <p:nvSpPr>
          <p:cNvPr id="11" name="矩形 10"/>
          <p:cNvSpPr/>
          <p:nvPr/>
        </p:nvSpPr>
        <p:spPr>
          <a:xfrm>
            <a:off x="6567249" y="3857634"/>
            <a:ext cx="309880" cy="70675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sz="4000" cap="all" spc="0" dirty="0">
              <a:solidFill>
                <a:schemeClr val="accent1"/>
              </a:solidFill>
              <a:effectLst>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2" name="图片 1" descr="logo"/>
          <p:cNvPicPr>
            <a:picLocks noChangeAspect="1"/>
          </p:cNvPicPr>
          <p:nvPr/>
        </p:nvPicPr>
        <p:blipFill>
          <a:blip r:embed="rId2"/>
          <a:stretch>
            <a:fillRect/>
          </a:stretch>
        </p:blipFill>
        <p:spPr>
          <a:xfrm>
            <a:off x="8128635" y="4076065"/>
            <a:ext cx="933450" cy="102552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有品全部流程"/>
          <p:cNvPicPr>
            <a:picLocks noChangeAspect="1"/>
          </p:cNvPicPr>
          <p:nvPr/>
        </p:nvPicPr>
        <p:blipFill>
          <a:blip r:embed="rId1"/>
          <a:stretch>
            <a:fillRect/>
          </a:stretch>
        </p:blipFill>
        <p:spPr>
          <a:xfrm>
            <a:off x="34925" y="77470"/>
            <a:ext cx="8157845" cy="5052695"/>
          </a:xfrm>
          <a:prstGeom prst="rect">
            <a:avLst/>
          </a:prstGeom>
        </p:spPr>
      </p:pic>
      <p:sp>
        <p:nvSpPr>
          <p:cNvPr id="3" name="标题 2"/>
          <p:cNvSpPr>
            <a:spLocks noGrp="1"/>
          </p:cNvSpPr>
          <p:nvPr>
            <p:ph type="ctrTitle"/>
          </p:nvPr>
        </p:nvSpPr>
        <p:spPr>
          <a:xfrm>
            <a:off x="285720" y="214613"/>
            <a:ext cx="8864500" cy="428628"/>
          </a:xfrm>
        </p:spPr>
        <p:txBody>
          <a:bodyPr>
            <a:noAutofit/>
          </a:bodyPr>
          <a:lstStyle/>
          <a:p>
            <a:r>
              <a:rPr lang="zh-CN" altLang="en-US" sz="2400" dirty="0">
                <a:latin typeface="微软雅黑" panose="020B0503020204020204" pitchFamily="34" charset="-122"/>
                <a:ea typeface="微软雅黑" panose="020B0503020204020204" pitchFamily="34" charset="-122"/>
              </a:rPr>
              <a:t>流程分析</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6567249" y="2928940"/>
            <a:ext cx="309880" cy="70675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zh-CN" altLang="en-US" sz="40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anose="020B0503020204020204" pitchFamily="34" charset="-122"/>
              <a:ea typeface="微软雅黑" panose="020B0503020204020204" pitchFamily="34" charset="-122"/>
            </a:endParaRPr>
          </a:p>
        </p:txBody>
      </p:sp>
      <p:sp>
        <p:nvSpPr>
          <p:cNvPr id="11" name="矩形 10"/>
          <p:cNvSpPr/>
          <p:nvPr/>
        </p:nvSpPr>
        <p:spPr>
          <a:xfrm>
            <a:off x="6567249" y="3857634"/>
            <a:ext cx="309880" cy="70675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sz="4000" cap="all" spc="0" dirty="0">
              <a:solidFill>
                <a:schemeClr val="accent1"/>
              </a:solidFill>
              <a:effectLst>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4" name="图片 3" descr="logo"/>
          <p:cNvPicPr>
            <a:picLocks noChangeAspect="1"/>
          </p:cNvPicPr>
          <p:nvPr/>
        </p:nvPicPr>
        <p:blipFill>
          <a:blip r:embed="rId2"/>
          <a:stretch>
            <a:fillRect/>
          </a:stretch>
        </p:blipFill>
        <p:spPr>
          <a:xfrm>
            <a:off x="8112760" y="4079875"/>
            <a:ext cx="922020" cy="1050290"/>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 name="直接连接符 6"/>
          <p:cNvCxnSpPr>
            <a:cxnSpLocks noChangeShapeType="1"/>
          </p:cNvCxnSpPr>
          <p:nvPr/>
        </p:nvCxnSpPr>
        <p:spPr bwMode="auto">
          <a:xfrm flipV="1">
            <a:off x="3444511" y="2160581"/>
            <a:ext cx="4448529" cy="1"/>
          </a:xfrm>
          <a:prstGeom prst="line">
            <a:avLst/>
          </a:prstGeom>
          <a:noFill/>
          <a:ln w="19050">
            <a:solidFill>
              <a:schemeClr val="bg1"/>
            </a:solidFill>
            <a:round/>
            <a:headEnd type="oval" w="med" len="med"/>
            <a:tailEnd type="oval" w="med" len="med"/>
          </a:ln>
          <a:extLst>
            <a:ext uri="{909E8E84-426E-40DD-AFC4-6F175D3DCCD1}">
              <a14:hiddenFill xmlns:a14="http://schemas.microsoft.com/office/drawing/2010/main">
                <a:noFill/>
              </a14:hiddenFill>
            </a:ext>
          </a:extLst>
        </p:spPr>
      </p:cxnSp>
      <p:grpSp>
        <p:nvGrpSpPr>
          <p:cNvPr id="2" name="Group 4"/>
          <p:cNvGrpSpPr/>
          <p:nvPr/>
        </p:nvGrpSpPr>
        <p:grpSpPr bwMode="auto">
          <a:xfrm>
            <a:off x="1498320" y="1500180"/>
            <a:ext cx="1373457" cy="1776414"/>
            <a:chOff x="0" y="0"/>
            <a:chExt cx="1152785" cy="1490412"/>
          </a:xfrm>
        </p:grpSpPr>
        <p:grpSp>
          <p:nvGrpSpPr>
            <p:cNvPr id="3" name="Group 5"/>
            <p:cNvGrpSpPr/>
            <p:nvPr/>
          </p:nvGrpSpPr>
          <p:grpSpPr bwMode="auto">
            <a:xfrm>
              <a:off x="138402" y="0"/>
              <a:ext cx="1014383" cy="1490412"/>
              <a:chOff x="0" y="0"/>
              <a:chExt cx="1014383" cy="1490412"/>
            </a:xfrm>
          </p:grpSpPr>
          <p:sp>
            <p:nvSpPr>
              <p:cNvPr id="11" name="圆角矩形 11"/>
              <p:cNvSpPr>
                <a:spLocks noChangeArrowheads="1"/>
              </p:cNvSpPr>
              <p:nvPr/>
            </p:nvSpPr>
            <p:spPr bwMode="auto">
              <a:xfrm rot="1132031">
                <a:off x="0" y="0"/>
                <a:ext cx="1014383" cy="1490412"/>
              </a:xfrm>
              <a:prstGeom prst="roundRect">
                <a:avLst>
                  <a:gd name="adj" fmla="val 12134"/>
                </a:avLst>
              </a:prstGeom>
              <a:solidFill>
                <a:srgbClr val="16304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solidFill>
                    <a:srgbClr val="FFFFFF"/>
                  </a:solidFill>
                </a:endParaRPr>
              </a:p>
            </p:txBody>
          </p:sp>
          <p:sp>
            <p:nvSpPr>
              <p:cNvPr id="12" name="KSO_GN2"/>
              <p:cNvSpPr>
                <a:spLocks noChangeArrowheads="1"/>
              </p:cNvSpPr>
              <p:nvPr/>
            </p:nvSpPr>
            <p:spPr bwMode="auto">
              <a:xfrm rot="1132031">
                <a:off x="43080" y="31875"/>
                <a:ext cx="931612" cy="1428311"/>
              </a:xfrm>
              <a:prstGeom prst="roundRect">
                <a:avLst>
                  <a:gd name="adj" fmla="val 12134"/>
                </a:avLst>
              </a:prstGeom>
              <a:noFill/>
              <a:ln w="25400">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400" dirty="0" smtClean="0">
                    <a:solidFill>
                      <a:srgbClr val="FFFFFF"/>
                    </a:solidFill>
                    <a:latin typeface="Impact" panose="020B0806030902050204" pitchFamily="34" charset="0"/>
                    <a:ea typeface="Gungsuh" panose="02030600000101010101" pitchFamily="18" charset="-127"/>
                  </a:rPr>
                  <a:t>2</a:t>
                </a:r>
                <a:endParaRPr lang="zh-CN" altLang="en-US" sz="6400" dirty="0">
                  <a:solidFill>
                    <a:srgbClr val="FFFFFF"/>
                  </a:solidFill>
                  <a:latin typeface="Impact" panose="020B0806030902050204" pitchFamily="34" charset="0"/>
                  <a:ea typeface="Gungsuh" panose="02030600000101010101" pitchFamily="18" charset="-127"/>
                </a:endParaRPr>
              </a:p>
            </p:txBody>
          </p:sp>
        </p:grpSp>
        <p:sp>
          <p:nvSpPr>
            <p:cNvPr id="10" name="圆角矩形 26"/>
            <p:cNvSpPr/>
            <p:nvPr/>
          </p:nvSpPr>
          <p:spPr bwMode="auto">
            <a:xfrm rot="1132031">
              <a:off x="0" y="832988"/>
              <a:ext cx="1014383" cy="634430"/>
            </a:xfrm>
            <a:custGeom>
              <a:avLst/>
              <a:gdLst>
                <a:gd name="T0" fmla="*/ 0 w 1321797"/>
                <a:gd name="T1" fmla="*/ 266030 h 826698"/>
                <a:gd name="T2" fmla="*/ 778465 w 1321797"/>
                <a:gd name="T3" fmla="*/ 0 h 826698"/>
                <a:gd name="T4" fmla="*/ 778465 w 1321797"/>
                <a:gd name="T5" fmla="*/ 392435 h 826698"/>
                <a:gd name="T6" fmla="*/ 684022 w 1321797"/>
                <a:gd name="T7" fmla="*/ 486878 h 826698"/>
                <a:gd name="T8" fmla="*/ 94443 w 1321797"/>
                <a:gd name="T9" fmla="*/ 486878 h 826698"/>
                <a:gd name="T10" fmla="*/ 0 w 1321797"/>
                <a:gd name="T11" fmla="*/ 392435 h 826698"/>
                <a:gd name="T12" fmla="*/ 0 w 1321797"/>
                <a:gd name="T13" fmla="*/ 266030 h 826698"/>
                <a:gd name="T14" fmla="*/ 0 60000 65536"/>
                <a:gd name="T15" fmla="*/ 0 60000 65536"/>
                <a:gd name="T16" fmla="*/ 0 60000 65536"/>
                <a:gd name="T17" fmla="*/ 0 60000 65536"/>
                <a:gd name="T18" fmla="*/ 0 60000 65536"/>
                <a:gd name="T19" fmla="*/ 0 60000 65536"/>
                <a:gd name="T20" fmla="*/ 0 60000 65536"/>
                <a:gd name="T21" fmla="*/ 0 w 1321797"/>
                <a:gd name="T22" fmla="*/ 0 h 826698"/>
                <a:gd name="T23" fmla="*/ 1321797 w 1321797"/>
                <a:gd name="T24" fmla="*/ 826698 h 826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1797" h="826698">
                  <a:moveTo>
                    <a:pt x="0" y="451707"/>
                  </a:moveTo>
                  <a:lnTo>
                    <a:pt x="1321797" y="0"/>
                  </a:lnTo>
                  <a:lnTo>
                    <a:pt x="1321797" y="666338"/>
                  </a:lnTo>
                  <a:cubicBezTo>
                    <a:pt x="1321797" y="754902"/>
                    <a:pt x="1250001" y="826698"/>
                    <a:pt x="1161437" y="826698"/>
                  </a:cubicBezTo>
                  <a:lnTo>
                    <a:pt x="160360" y="826698"/>
                  </a:lnTo>
                  <a:cubicBezTo>
                    <a:pt x="71796" y="826698"/>
                    <a:pt x="0" y="754902"/>
                    <a:pt x="0" y="666338"/>
                  </a:cubicBezTo>
                  <a:lnTo>
                    <a:pt x="0" y="451707"/>
                  </a:lnTo>
                  <a:close/>
                </a:path>
              </a:pathLst>
            </a:custGeom>
            <a:blipFill dpi="0" rotWithShape="1">
              <a:blip r:embed="rId1" cstate="print">
                <a:alphaModFix amt="66000"/>
              </a:blip>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13" name="KSO_GT2"/>
          <p:cNvSpPr txBox="1">
            <a:spLocks noChangeArrowheads="1"/>
          </p:cNvSpPr>
          <p:nvPr/>
        </p:nvSpPr>
        <p:spPr bwMode="auto">
          <a:xfrm>
            <a:off x="3735457" y="1698032"/>
            <a:ext cx="4157266" cy="46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80000"/>
              </a:lnSpc>
              <a:buFont typeface="Arial" panose="020B0604020202020204" pitchFamily="34" charset="0"/>
              <a:buNone/>
            </a:pPr>
            <a:r>
              <a:rPr lang="zh-CN" altLang="en-US" sz="28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rPr>
              <a:t>项目实施</a:t>
            </a:r>
            <a:endParaRPr lang="zh-CN" altLang="en-US" sz="2800" dirty="0">
              <a:solidFill>
                <a:srgbClr val="FFC00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KSO_GT2.1"/>
          <p:cNvSpPr txBox="1">
            <a:spLocks noChangeArrowheads="1"/>
          </p:cNvSpPr>
          <p:nvPr/>
        </p:nvSpPr>
        <p:spPr bwMode="auto">
          <a:xfrm>
            <a:off x="2940050" y="2213610"/>
            <a:ext cx="5309870" cy="4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人员配置与任务分配</a:t>
            </a:r>
            <a:r>
              <a:rPr lang="zh-CN" altLang="en-US"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mn-ea"/>
              </a:rPr>
              <a:t>、项目技术栈</a:t>
            </a:r>
            <a:r>
              <a:rPr lang="zh-CN" altLang="en-US"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、预期功能</a:t>
            </a:r>
            <a:endParaRPr lang="zh-CN" altLang="en-US"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4" name="图片 3" descr="logo"/>
          <p:cNvPicPr>
            <a:picLocks noChangeAspect="1"/>
          </p:cNvPicPr>
          <p:nvPr/>
        </p:nvPicPr>
        <p:blipFill>
          <a:blip r:embed="rId2"/>
          <a:stretch>
            <a:fillRect/>
          </a:stretch>
        </p:blipFill>
        <p:spPr>
          <a:xfrm>
            <a:off x="8107045" y="4001135"/>
            <a:ext cx="948055" cy="1099820"/>
          </a:xfrm>
          <a:prstGeom prst="rect">
            <a:avLst/>
          </a:prstGeom>
        </p:spPr>
      </p:pic>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78630" y="1134745"/>
            <a:ext cx="662305" cy="42862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170C1"/>
                </a:solidFill>
                <a:latin typeface="Kozuka Gothic Pro B" pitchFamily="34" charset="-128"/>
                <a:ea typeface="宋体" panose="02010600030101010101" pitchFamily="2" charset="-122"/>
              </a:rPr>
              <a:t>组 员</a:t>
            </a:r>
            <a:endParaRPr lang="zh-CN" altLang="en-US" sz="1400" dirty="0">
              <a:solidFill>
                <a:srgbClr val="0170C1"/>
              </a:solidFill>
              <a:latin typeface="Kozuka Gothic Pro B" pitchFamily="34" charset="-128"/>
              <a:ea typeface="Kozuka Gothic Pro B" pitchFamily="34" charset="-128"/>
            </a:endParaRPr>
          </a:p>
        </p:txBody>
      </p:sp>
      <p:cxnSp>
        <p:nvCxnSpPr>
          <p:cNvPr id="5" name="直接连接符 4"/>
          <p:cNvCxnSpPr/>
          <p:nvPr/>
        </p:nvCxnSpPr>
        <p:spPr>
          <a:xfrm>
            <a:off x="5012382" y="1561460"/>
            <a:ext cx="1080000" cy="1588"/>
          </a:xfrm>
          <a:prstGeom prst="line">
            <a:avLst/>
          </a:prstGeom>
          <a:ln>
            <a:solidFill>
              <a:srgbClr val="0170C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78630" y="1858010"/>
            <a:ext cx="662305" cy="42862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170C1"/>
                </a:solidFill>
                <a:latin typeface="Kozuka Gothic Pro B" pitchFamily="34" charset="-128"/>
                <a:ea typeface="宋体" panose="02010600030101010101" pitchFamily="2" charset="-122"/>
              </a:rPr>
              <a:t>组 员</a:t>
            </a:r>
            <a:endParaRPr lang="zh-CN" altLang="en-US" sz="1400" dirty="0">
              <a:solidFill>
                <a:srgbClr val="0170C1"/>
              </a:solidFill>
              <a:latin typeface="Kozuka Gothic Pro B" pitchFamily="34" charset="-128"/>
              <a:ea typeface="Kozuka Gothic Pro B" pitchFamily="34" charset="-128"/>
            </a:endParaRPr>
          </a:p>
        </p:txBody>
      </p:sp>
      <p:cxnSp>
        <p:nvCxnSpPr>
          <p:cNvPr id="9" name="直接连接符 8"/>
          <p:cNvCxnSpPr/>
          <p:nvPr/>
        </p:nvCxnSpPr>
        <p:spPr>
          <a:xfrm>
            <a:off x="5029527" y="2284730"/>
            <a:ext cx="1080000" cy="1588"/>
          </a:xfrm>
          <a:prstGeom prst="line">
            <a:avLst/>
          </a:prstGeom>
          <a:ln>
            <a:solidFill>
              <a:srgbClr val="0170C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278630" y="2570480"/>
            <a:ext cx="662305" cy="42862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170C1"/>
                </a:solidFill>
                <a:latin typeface="Kozuka Gothic Pro B" pitchFamily="34" charset="-128"/>
                <a:ea typeface="Kozuka Gothic Pro B" pitchFamily="34" charset="-128"/>
              </a:rPr>
              <a:t>组 员</a:t>
            </a:r>
            <a:endParaRPr lang="zh-CN" altLang="en-US" sz="1400" dirty="0">
              <a:solidFill>
                <a:srgbClr val="0170C1"/>
              </a:solidFill>
              <a:latin typeface="Kozuka Gothic Pro B" pitchFamily="34" charset="-128"/>
              <a:ea typeface="Kozuka Gothic Pro B" pitchFamily="34" charset="-128"/>
            </a:endParaRPr>
          </a:p>
        </p:txBody>
      </p:sp>
      <p:cxnSp>
        <p:nvCxnSpPr>
          <p:cNvPr id="13" name="直接连接符 12"/>
          <p:cNvCxnSpPr/>
          <p:nvPr/>
        </p:nvCxnSpPr>
        <p:spPr>
          <a:xfrm>
            <a:off x="5029527" y="2997205"/>
            <a:ext cx="1080000" cy="1588"/>
          </a:xfrm>
          <a:prstGeom prst="line">
            <a:avLst/>
          </a:prstGeom>
          <a:ln>
            <a:solidFill>
              <a:srgbClr val="0170C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278630" y="3275965"/>
            <a:ext cx="662305" cy="42862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170C1"/>
                </a:solidFill>
                <a:latin typeface="Kozuka Gothic Pro B" pitchFamily="34" charset="-128"/>
                <a:ea typeface="Kozuka Gothic Pro B" pitchFamily="34" charset="-128"/>
              </a:rPr>
              <a:t>组 员</a:t>
            </a:r>
            <a:endParaRPr lang="zh-CN" altLang="en-US" sz="1400" dirty="0">
              <a:solidFill>
                <a:srgbClr val="0170C1"/>
              </a:solidFill>
              <a:latin typeface="Kozuka Gothic Pro B" pitchFamily="34" charset="-128"/>
              <a:ea typeface="Kozuka Gothic Pro B" pitchFamily="34" charset="-128"/>
            </a:endParaRPr>
          </a:p>
        </p:txBody>
      </p:sp>
      <p:cxnSp>
        <p:nvCxnSpPr>
          <p:cNvPr id="17" name="直接连接符 16"/>
          <p:cNvCxnSpPr/>
          <p:nvPr/>
        </p:nvCxnSpPr>
        <p:spPr>
          <a:xfrm>
            <a:off x="5012382" y="3702378"/>
            <a:ext cx="1080000" cy="1588"/>
          </a:xfrm>
          <a:prstGeom prst="line">
            <a:avLst/>
          </a:prstGeom>
          <a:ln>
            <a:solidFill>
              <a:srgbClr val="0170C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116955" y="120650"/>
            <a:ext cx="3622675" cy="460375"/>
          </a:xfrm>
          <a:prstGeom prst="rect">
            <a:avLst/>
          </a:prstGeom>
          <a:noFill/>
        </p:spPr>
        <p:txBody>
          <a:bodyPr wrap="square" rtlCol="0">
            <a:spAutoFit/>
          </a:bodyPr>
          <a:lstStyle/>
          <a:p>
            <a:r>
              <a:rPr lang="zh-CN" altLang="en-US" sz="2400" dirty="0">
                <a:solidFill>
                  <a:srgbClr val="0170C1"/>
                </a:solidFill>
                <a:latin typeface="微软雅黑" panose="020B0503020204020204" pitchFamily="34" charset="-122"/>
                <a:ea typeface="微软雅黑" panose="020B0503020204020204" pitchFamily="34" charset="-122"/>
              </a:rPr>
              <a:t>后台与前端人员配置</a:t>
            </a:r>
            <a:endParaRPr lang="zh-CN" altLang="en-US" sz="2400" dirty="0">
              <a:solidFill>
                <a:srgbClr val="0170C1"/>
              </a:solidFill>
              <a:latin typeface="微软雅黑" panose="020B0503020204020204" pitchFamily="34" charset="-122"/>
              <a:ea typeface="微软雅黑" panose="020B0503020204020204" pitchFamily="34" charset="-122"/>
            </a:endParaRPr>
          </a:p>
        </p:txBody>
      </p:sp>
      <p:sp>
        <p:nvSpPr>
          <p:cNvPr id="2" name="矩形 1"/>
          <p:cNvSpPr/>
          <p:nvPr/>
        </p:nvSpPr>
        <p:spPr>
          <a:xfrm>
            <a:off x="4278630" y="3937000"/>
            <a:ext cx="662305" cy="42862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olidFill>
                  <a:srgbClr val="0170C1"/>
                </a:solidFill>
                <a:latin typeface="Kozuka Gothic Pro B" pitchFamily="34" charset="-128"/>
                <a:ea typeface="宋体" panose="02010600030101010101" pitchFamily="2" charset="-122"/>
              </a:rPr>
              <a:t>组 员</a:t>
            </a:r>
            <a:endParaRPr lang="zh-CN" altLang="en-US" sz="1400" dirty="0">
              <a:solidFill>
                <a:srgbClr val="0170C1"/>
              </a:solidFill>
              <a:latin typeface="Kozuka Gothic Pro B" pitchFamily="34" charset="-128"/>
              <a:ea typeface="宋体" panose="02010600030101010101" pitchFamily="2" charset="-122"/>
            </a:endParaRPr>
          </a:p>
        </p:txBody>
      </p:sp>
      <p:cxnSp>
        <p:nvCxnSpPr>
          <p:cNvPr id="6" name="直接连接符 5"/>
          <p:cNvCxnSpPr/>
          <p:nvPr/>
        </p:nvCxnSpPr>
        <p:spPr>
          <a:xfrm>
            <a:off x="5012382" y="4363413"/>
            <a:ext cx="1080000" cy="1588"/>
          </a:xfrm>
          <a:prstGeom prst="line">
            <a:avLst/>
          </a:prstGeom>
          <a:ln>
            <a:solidFill>
              <a:srgbClr val="0170C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053965" y="1134745"/>
            <a:ext cx="974725" cy="368300"/>
          </a:xfrm>
          <a:prstGeom prst="rect">
            <a:avLst/>
          </a:prstGeom>
          <a:noFill/>
        </p:spPr>
        <p:txBody>
          <a:bodyPr wrap="square" rtlCol="0">
            <a:spAutoFit/>
          </a:bodyPr>
          <a:p>
            <a:r>
              <a:rPr lang="zh-CN" altLang="zh-CN"/>
              <a:t>陈万军</a:t>
            </a:r>
            <a:endParaRPr lang="zh-CN" altLang="zh-CN"/>
          </a:p>
        </p:txBody>
      </p:sp>
      <p:sp>
        <p:nvSpPr>
          <p:cNvPr id="14" name="文本框 13"/>
          <p:cNvSpPr txBox="1"/>
          <p:nvPr/>
        </p:nvSpPr>
        <p:spPr>
          <a:xfrm>
            <a:off x="5053965" y="1858010"/>
            <a:ext cx="900430" cy="368300"/>
          </a:xfrm>
          <a:prstGeom prst="rect">
            <a:avLst/>
          </a:prstGeom>
          <a:noFill/>
        </p:spPr>
        <p:txBody>
          <a:bodyPr wrap="square" rtlCol="0">
            <a:spAutoFit/>
          </a:bodyPr>
          <a:p>
            <a:r>
              <a:rPr lang="zh-CN" altLang="en-US"/>
              <a:t>王   宇</a:t>
            </a:r>
            <a:endParaRPr lang="zh-CN" altLang="en-US"/>
          </a:p>
        </p:txBody>
      </p:sp>
      <p:sp>
        <p:nvSpPr>
          <p:cNvPr id="15" name="文本框 14"/>
          <p:cNvSpPr txBox="1"/>
          <p:nvPr/>
        </p:nvSpPr>
        <p:spPr>
          <a:xfrm>
            <a:off x="5093335" y="2600325"/>
            <a:ext cx="854710" cy="368300"/>
          </a:xfrm>
          <a:prstGeom prst="rect">
            <a:avLst/>
          </a:prstGeom>
          <a:noFill/>
        </p:spPr>
        <p:txBody>
          <a:bodyPr wrap="square" rtlCol="0">
            <a:spAutoFit/>
          </a:bodyPr>
          <a:p>
            <a:r>
              <a:rPr lang="zh-CN" altLang="en-US"/>
              <a:t>姬   利</a:t>
            </a:r>
            <a:endParaRPr lang="zh-CN" altLang="en-US"/>
          </a:p>
        </p:txBody>
      </p:sp>
      <p:sp>
        <p:nvSpPr>
          <p:cNvPr id="43" name="文本框 42"/>
          <p:cNvSpPr txBox="1"/>
          <p:nvPr/>
        </p:nvSpPr>
        <p:spPr>
          <a:xfrm>
            <a:off x="5053965" y="3275965"/>
            <a:ext cx="826770" cy="368300"/>
          </a:xfrm>
          <a:prstGeom prst="rect">
            <a:avLst/>
          </a:prstGeom>
          <a:noFill/>
        </p:spPr>
        <p:txBody>
          <a:bodyPr wrap="square" rtlCol="0">
            <a:spAutoFit/>
          </a:bodyPr>
          <a:p>
            <a:r>
              <a:rPr lang="zh-CN" altLang="en-US"/>
              <a:t>王   俊</a:t>
            </a:r>
            <a:endParaRPr lang="zh-CN" altLang="en-US"/>
          </a:p>
        </p:txBody>
      </p:sp>
      <p:sp>
        <p:nvSpPr>
          <p:cNvPr id="44" name="文本框 43"/>
          <p:cNvSpPr txBox="1"/>
          <p:nvPr/>
        </p:nvSpPr>
        <p:spPr>
          <a:xfrm>
            <a:off x="5029835" y="3995420"/>
            <a:ext cx="918210" cy="368300"/>
          </a:xfrm>
          <a:prstGeom prst="rect">
            <a:avLst/>
          </a:prstGeom>
          <a:noFill/>
        </p:spPr>
        <p:txBody>
          <a:bodyPr wrap="square" rtlCol="0">
            <a:spAutoFit/>
          </a:bodyPr>
          <a:p>
            <a:r>
              <a:rPr lang="zh-CN" altLang="en-US"/>
              <a:t>李义超</a:t>
            </a:r>
            <a:endParaRPr lang="zh-CN" altLang="en-US"/>
          </a:p>
        </p:txBody>
      </p:sp>
      <p:sp>
        <p:nvSpPr>
          <p:cNvPr id="45" name="矩形 44"/>
          <p:cNvSpPr/>
          <p:nvPr/>
        </p:nvSpPr>
        <p:spPr>
          <a:xfrm>
            <a:off x="819150" y="2437765"/>
            <a:ext cx="1668145" cy="550545"/>
          </a:xfrm>
          <a:prstGeom prst="rect">
            <a:avLst/>
          </a:prstGeom>
          <a:noFill/>
          <a:ln w="3175">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rgbClr val="FF0000"/>
                </a:solidFill>
                <a:latin typeface="Kozuka Gothic Pro B" pitchFamily="34" charset="-128"/>
                <a:ea typeface="Kozuka Gothic Pro B" pitchFamily="34" charset="-128"/>
              </a:rPr>
              <a:t>组长杨波</a:t>
            </a:r>
            <a:r>
              <a:rPr lang="en-US" altLang="zh-CN" dirty="0">
                <a:solidFill>
                  <a:srgbClr val="0170C1"/>
                </a:solidFill>
                <a:latin typeface="Kozuka Gothic Pro B" pitchFamily="34" charset="-128"/>
                <a:ea typeface="Kozuka Gothic Pro B" pitchFamily="34" charset="-128"/>
              </a:rPr>
              <a:t>/</a:t>
            </a:r>
            <a:r>
              <a:rPr lang="zh-CN" altLang="en-US" dirty="0">
                <a:solidFill>
                  <a:srgbClr val="0170C1"/>
                </a:solidFill>
                <a:latin typeface="Kozuka Gothic Pro B" pitchFamily="34" charset="-128"/>
                <a:ea typeface="宋体" panose="02010600030101010101" pitchFamily="2" charset="-122"/>
              </a:rPr>
              <a:t>后台支撑</a:t>
            </a:r>
            <a:endParaRPr lang="en-US" altLang="zh-CN" dirty="0">
              <a:solidFill>
                <a:srgbClr val="0170C1"/>
              </a:solidFill>
              <a:latin typeface="Kozuka Gothic Pro B" pitchFamily="34" charset="-128"/>
              <a:ea typeface="宋体" panose="02010600030101010101" pitchFamily="2" charset="-122"/>
            </a:endParaRPr>
          </a:p>
        </p:txBody>
      </p:sp>
      <p:sp>
        <p:nvSpPr>
          <p:cNvPr id="46" name="文本框 45"/>
          <p:cNvSpPr txBox="1"/>
          <p:nvPr/>
        </p:nvSpPr>
        <p:spPr>
          <a:xfrm>
            <a:off x="4131945" y="502285"/>
            <a:ext cx="2554605" cy="521970"/>
          </a:xfrm>
          <a:prstGeom prst="rect">
            <a:avLst/>
          </a:prstGeom>
          <a:noFill/>
        </p:spPr>
        <p:txBody>
          <a:bodyPr wrap="square" rtlCol="0">
            <a:spAutoFit/>
          </a:bodyPr>
          <a:p>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前端攻城狮</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7" name="文本框 46"/>
          <p:cNvSpPr txBox="1"/>
          <p:nvPr/>
        </p:nvSpPr>
        <p:spPr>
          <a:xfrm>
            <a:off x="617855" y="1642745"/>
            <a:ext cx="2027555" cy="521970"/>
          </a:xfrm>
          <a:prstGeom prst="rect">
            <a:avLst/>
          </a:prstGeom>
          <a:noFill/>
        </p:spPr>
        <p:txBody>
          <a:bodyPr wrap="square" rtlCol="0">
            <a:spAutoFit/>
          </a:bodyPr>
          <a:p>
            <a:r>
              <a:rPr lang="zh-CN" altLang="en-US" sz="280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rPr>
              <a:t>后台程序猿</a:t>
            </a:r>
            <a:endParaRPr lang="zh-CN" altLang="en-US" sz="280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endParaRPr>
          </a:p>
        </p:txBody>
      </p:sp>
      <p:sp>
        <p:nvSpPr>
          <p:cNvPr id="58" name="文本框 57"/>
          <p:cNvSpPr txBox="1"/>
          <p:nvPr/>
        </p:nvSpPr>
        <p:spPr>
          <a:xfrm>
            <a:off x="528955" y="3455670"/>
            <a:ext cx="1009650" cy="1014730"/>
          </a:xfrm>
          <a:prstGeom prst="rect">
            <a:avLst/>
          </a:prstGeom>
          <a:noFill/>
          <a:ln>
            <a:solidFill>
              <a:schemeClr val="bg1">
                <a:lumMod val="75000"/>
              </a:schemeClr>
            </a:solidFill>
          </a:ln>
        </p:spPr>
        <p:txBody>
          <a:bodyPr wrap="square" rtlCol="0">
            <a:spAutoFit/>
          </a:bodyPr>
          <a:p>
            <a:r>
              <a:rPr lang="en-US" altLang="zh-CN" sz="2000">
                <a:solidFill>
                  <a:schemeClr val="accent1"/>
                </a:solidFill>
                <a:effectLst>
                  <a:outerShdw blurRad="38100" dist="25400" dir="5400000" algn="ctr" rotWithShape="0">
                    <a:srgbClr val="6E747A">
                      <a:alpha val="43000"/>
                    </a:srgbClr>
                  </a:outerShdw>
                </a:effectLst>
              </a:rPr>
              <a:t>SERVER</a:t>
            </a:r>
            <a:endParaRPr lang="en-US" altLang="zh-CN" sz="2000">
              <a:solidFill>
                <a:schemeClr val="accent1"/>
              </a:solidFill>
              <a:effectLst>
                <a:outerShdw blurRad="38100" dist="25400" dir="5400000" algn="ctr" rotWithShape="0">
                  <a:srgbClr val="6E747A">
                    <a:alpha val="43000"/>
                  </a:srgbClr>
                </a:outerShdw>
              </a:effectLst>
            </a:endParaRPr>
          </a:p>
          <a:p>
            <a:r>
              <a:rPr lang="en-US" altLang="zh-CN" sz="2000">
                <a:solidFill>
                  <a:schemeClr val="accent1"/>
                </a:solidFill>
                <a:effectLst>
                  <a:outerShdw blurRad="38100" dist="25400" dir="5400000" algn="ctr" rotWithShape="0">
                    <a:srgbClr val="6E747A">
                      <a:alpha val="43000"/>
                    </a:srgbClr>
                  </a:outerShdw>
                </a:effectLst>
              </a:rPr>
              <a:t>JSON</a:t>
            </a:r>
            <a:endParaRPr lang="en-US" altLang="zh-CN" sz="2000">
              <a:solidFill>
                <a:schemeClr val="accent1"/>
              </a:solidFill>
              <a:effectLst>
                <a:outerShdw blurRad="38100" dist="25400" dir="5400000" algn="ctr" rotWithShape="0">
                  <a:srgbClr val="6E747A">
                    <a:alpha val="43000"/>
                  </a:srgbClr>
                </a:outerShdw>
              </a:effectLst>
            </a:endParaRPr>
          </a:p>
          <a:p>
            <a:r>
              <a:rPr lang="en-US" altLang="zh-CN" sz="2000">
                <a:solidFill>
                  <a:schemeClr val="accent1"/>
                </a:solidFill>
                <a:effectLst>
                  <a:outerShdw blurRad="38100" dist="25400" dir="5400000" algn="ctr" rotWithShape="0">
                    <a:srgbClr val="6E747A">
                      <a:alpha val="43000"/>
                    </a:srgbClr>
                  </a:outerShdw>
                </a:effectLst>
              </a:rPr>
              <a:t>API</a:t>
            </a:r>
            <a:endParaRPr lang="en-US" altLang="zh-CN" sz="2000">
              <a:solidFill>
                <a:schemeClr val="accent1"/>
              </a:solidFill>
              <a:effectLst>
                <a:outerShdw blurRad="38100" dist="25400" dir="5400000" algn="ctr" rotWithShape="0">
                  <a:srgbClr val="6E747A">
                    <a:alpha val="43000"/>
                  </a:srgbClr>
                </a:outerShdw>
              </a:effectLst>
            </a:endParaRPr>
          </a:p>
        </p:txBody>
      </p:sp>
      <p:cxnSp>
        <p:nvCxnSpPr>
          <p:cNvPr id="60" name="直接箭头连接符 59"/>
          <p:cNvCxnSpPr/>
          <p:nvPr/>
        </p:nvCxnSpPr>
        <p:spPr>
          <a:xfrm flipV="1">
            <a:off x="2484120" y="1264920"/>
            <a:ext cx="1794510" cy="1381125"/>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8" idx="1"/>
          </p:cNvCxnSpPr>
          <p:nvPr/>
        </p:nvCxnSpPr>
        <p:spPr>
          <a:xfrm flipV="1">
            <a:off x="2487295" y="2000885"/>
            <a:ext cx="1791335" cy="715645"/>
          </a:xfrm>
          <a:prstGeom prst="straightConnector1">
            <a:avLst/>
          </a:prstGeom>
          <a:ln>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endCxn id="12" idx="1"/>
          </p:cNvCxnSpPr>
          <p:nvPr/>
        </p:nvCxnSpPr>
        <p:spPr>
          <a:xfrm flipV="1">
            <a:off x="2487295" y="2713355"/>
            <a:ext cx="1791335" cy="3175"/>
          </a:xfrm>
          <a:prstGeom prst="straightConnector1">
            <a:avLst/>
          </a:prstGeom>
          <a:ln>
            <a:solidFill>
              <a:schemeClr val="accent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16" idx="1"/>
          </p:cNvCxnSpPr>
          <p:nvPr/>
        </p:nvCxnSpPr>
        <p:spPr>
          <a:xfrm>
            <a:off x="2487295" y="2716530"/>
            <a:ext cx="1791335" cy="702310"/>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2" idx="1"/>
          </p:cNvCxnSpPr>
          <p:nvPr/>
        </p:nvCxnSpPr>
        <p:spPr>
          <a:xfrm>
            <a:off x="2487295" y="2716530"/>
            <a:ext cx="1791335" cy="1363345"/>
          </a:xfrm>
          <a:prstGeom prst="straightConnector1">
            <a:avLst/>
          </a:prstGeom>
          <a:ln>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182360" y="1254760"/>
            <a:ext cx="2423160" cy="337185"/>
          </a:xfrm>
          <a:prstGeom prst="rect">
            <a:avLst/>
          </a:prstGeom>
          <a:noFill/>
        </p:spPr>
        <p:txBody>
          <a:bodyPr wrap="square" rtlCol="0">
            <a:spAutoFit/>
          </a:bodyPr>
          <a:p>
            <a:r>
              <a:rPr lang="zh-CN" altLang="en-US" sz="1600">
                <a:solidFill>
                  <a:schemeClr val="accent2"/>
                </a:solidFill>
              </a:rPr>
              <a:t>首页</a:t>
            </a:r>
            <a:r>
              <a:rPr lang="en-US" altLang="zh-CN" sz="1600">
                <a:solidFill>
                  <a:schemeClr val="accent2"/>
                </a:solidFill>
              </a:rPr>
              <a:t>/</a:t>
            </a:r>
            <a:r>
              <a:rPr lang="zh-CN" altLang="en-US" sz="1600">
                <a:solidFill>
                  <a:schemeClr val="accent2"/>
                </a:solidFill>
              </a:rPr>
              <a:t>我的订单</a:t>
            </a:r>
            <a:r>
              <a:rPr lang="en-US" altLang="zh-CN" sz="1600">
                <a:solidFill>
                  <a:schemeClr val="accent2"/>
                </a:solidFill>
              </a:rPr>
              <a:t>/</a:t>
            </a:r>
            <a:r>
              <a:rPr lang="zh-CN" altLang="en-US" sz="1600">
                <a:solidFill>
                  <a:schemeClr val="accent2"/>
                </a:solidFill>
              </a:rPr>
              <a:t>我的收藏</a:t>
            </a:r>
            <a:endParaRPr lang="zh-CN" altLang="en-US" sz="1600">
              <a:solidFill>
                <a:schemeClr val="accent2"/>
              </a:solidFill>
            </a:endParaRPr>
          </a:p>
        </p:txBody>
      </p:sp>
      <p:sp>
        <p:nvSpPr>
          <p:cNvPr id="69" name="文本框 68"/>
          <p:cNvSpPr txBox="1"/>
          <p:nvPr/>
        </p:nvSpPr>
        <p:spPr>
          <a:xfrm>
            <a:off x="6238875" y="2700655"/>
            <a:ext cx="2294890" cy="337185"/>
          </a:xfrm>
          <a:prstGeom prst="rect">
            <a:avLst/>
          </a:prstGeom>
          <a:noFill/>
          <a:ln>
            <a:noFill/>
          </a:ln>
        </p:spPr>
        <p:txBody>
          <a:bodyPr wrap="square" rtlCol="0">
            <a:spAutoFit/>
          </a:bodyPr>
          <a:p>
            <a:r>
              <a:rPr lang="zh-CN" altLang="en-US" sz="1600">
                <a:solidFill>
                  <a:schemeClr val="accent5"/>
                </a:solidFill>
              </a:rPr>
              <a:t>品味</a:t>
            </a:r>
            <a:r>
              <a:rPr lang="en-US" altLang="zh-CN" sz="1600">
                <a:solidFill>
                  <a:schemeClr val="accent5"/>
                </a:solidFill>
              </a:rPr>
              <a:t>/</a:t>
            </a:r>
            <a:r>
              <a:rPr lang="zh-CN" altLang="en-US" sz="1600">
                <a:solidFill>
                  <a:schemeClr val="accent5"/>
                </a:solidFill>
              </a:rPr>
              <a:t>商品详情</a:t>
            </a:r>
            <a:endParaRPr lang="zh-CN" altLang="en-US" sz="1600">
              <a:solidFill>
                <a:schemeClr val="accent5"/>
              </a:solidFill>
            </a:endParaRPr>
          </a:p>
        </p:txBody>
      </p:sp>
      <p:sp>
        <p:nvSpPr>
          <p:cNvPr id="70" name="文本框 69"/>
          <p:cNvSpPr txBox="1"/>
          <p:nvPr/>
        </p:nvSpPr>
        <p:spPr>
          <a:xfrm>
            <a:off x="6188710" y="1950085"/>
            <a:ext cx="2273300" cy="337185"/>
          </a:xfrm>
          <a:prstGeom prst="rect">
            <a:avLst/>
          </a:prstGeom>
          <a:noFill/>
        </p:spPr>
        <p:txBody>
          <a:bodyPr wrap="square" rtlCol="0">
            <a:spAutoFit/>
          </a:bodyPr>
          <a:p>
            <a:r>
              <a:rPr lang="zh-CN" altLang="en-US" sz="1600">
                <a:solidFill>
                  <a:schemeClr val="accent4"/>
                </a:solidFill>
              </a:rPr>
              <a:t>商品分类</a:t>
            </a:r>
            <a:r>
              <a:rPr lang="en-US" altLang="zh-CN" sz="1600">
                <a:solidFill>
                  <a:schemeClr val="accent4"/>
                </a:solidFill>
              </a:rPr>
              <a:t>/</a:t>
            </a:r>
            <a:r>
              <a:rPr lang="zh-CN" altLang="en-US" sz="1600">
                <a:solidFill>
                  <a:schemeClr val="accent4"/>
                </a:solidFill>
              </a:rPr>
              <a:t>商品支付</a:t>
            </a:r>
            <a:endParaRPr lang="zh-CN" altLang="en-US" sz="1600">
              <a:solidFill>
                <a:schemeClr val="accent4"/>
              </a:solidFill>
            </a:endParaRPr>
          </a:p>
        </p:txBody>
      </p:sp>
      <p:sp>
        <p:nvSpPr>
          <p:cNvPr id="71" name="文本框 70"/>
          <p:cNvSpPr txBox="1"/>
          <p:nvPr/>
        </p:nvSpPr>
        <p:spPr>
          <a:xfrm>
            <a:off x="6260465" y="3336290"/>
            <a:ext cx="2632075" cy="337185"/>
          </a:xfrm>
          <a:prstGeom prst="rect">
            <a:avLst/>
          </a:prstGeom>
          <a:noFill/>
        </p:spPr>
        <p:txBody>
          <a:bodyPr wrap="square" rtlCol="0">
            <a:spAutoFit/>
          </a:bodyPr>
          <a:p>
            <a:r>
              <a:rPr lang="zh-CN" altLang="en-US" sz="1600">
                <a:solidFill>
                  <a:schemeClr val="accent6"/>
                </a:solidFill>
              </a:rPr>
              <a:t>购物车</a:t>
            </a:r>
            <a:r>
              <a:rPr lang="en-US" altLang="zh-CN" sz="1600">
                <a:solidFill>
                  <a:schemeClr val="accent6"/>
                </a:solidFill>
              </a:rPr>
              <a:t>/</a:t>
            </a:r>
            <a:r>
              <a:rPr lang="zh-CN" altLang="en-US" sz="1600">
                <a:solidFill>
                  <a:schemeClr val="accent6"/>
                </a:solidFill>
              </a:rPr>
              <a:t>设置个人信息</a:t>
            </a:r>
            <a:endParaRPr lang="zh-CN" altLang="en-US" sz="1600">
              <a:solidFill>
                <a:schemeClr val="accent6"/>
              </a:solidFill>
            </a:endParaRPr>
          </a:p>
        </p:txBody>
      </p:sp>
      <p:sp>
        <p:nvSpPr>
          <p:cNvPr id="72" name="文本框 71"/>
          <p:cNvSpPr txBox="1"/>
          <p:nvPr/>
        </p:nvSpPr>
        <p:spPr>
          <a:xfrm>
            <a:off x="6226175" y="4051300"/>
            <a:ext cx="2089785" cy="337185"/>
          </a:xfrm>
          <a:prstGeom prst="rect">
            <a:avLst/>
          </a:prstGeom>
          <a:noFill/>
        </p:spPr>
        <p:txBody>
          <a:bodyPr wrap="square" rtlCol="0">
            <a:spAutoFit/>
          </a:bodyPr>
          <a:p>
            <a:r>
              <a:rPr lang="zh-CN" altLang="en-US" sz="1600">
                <a:solidFill>
                  <a:schemeClr val="accent3"/>
                </a:solidFill>
              </a:rPr>
              <a:t>注册/登录</a:t>
            </a:r>
            <a:r>
              <a:rPr lang="en-US" altLang="zh-CN" sz="1600">
                <a:solidFill>
                  <a:schemeClr val="accent3"/>
                </a:solidFill>
              </a:rPr>
              <a:t>/</a:t>
            </a:r>
            <a:r>
              <a:rPr lang="zh-CN" altLang="en-US" sz="1600">
                <a:solidFill>
                  <a:schemeClr val="accent3"/>
                </a:solidFill>
              </a:rPr>
              <a:t>个人中心</a:t>
            </a:r>
            <a:endParaRPr lang="zh-CN" altLang="en-US" sz="1600">
              <a:solidFill>
                <a:schemeClr val="accent3"/>
              </a:solidFill>
            </a:endParaRPr>
          </a:p>
        </p:txBody>
      </p:sp>
      <p:sp>
        <p:nvSpPr>
          <p:cNvPr id="73" name="文本框 72"/>
          <p:cNvSpPr txBox="1"/>
          <p:nvPr/>
        </p:nvSpPr>
        <p:spPr>
          <a:xfrm>
            <a:off x="1795780" y="3825240"/>
            <a:ext cx="1572895" cy="645160"/>
          </a:xfrm>
          <a:prstGeom prst="rect">
            <a:avLst/>
          </a:prstGeom>
          <a:noFill/>
          <a:ln>
            <a:solidFill>
              <a:schemeClr val="accent2">
                <a:lumMod val="60000"/>
                <a:lumOff val="40000"/>
              </a:schemeClr>
            </a:solidFill>
          </a:ln>
        </p:spPr>
        <p:txBody>
          <a:bodyPr wrap="square" rtlCol="0">
            <a:spAutoFit/>
          </a:bodyPr>
          <a:p>
            <a:r>
              <a:rPr lang="zh-CN" altLang="en-US"/>
              <a:t>顺便把搜索功能完成了</a:t>
            </a:r>
            <a:endParaRPr lang="zh-CN" altLang="en-US"/>
          </a:p>
        </p:txBody>
      </p:sp>
      <p:cxnSp>
        <p:nvCxnSpPr>
          <p:cNvPr id="75" name="直接箭头连接符 74"/>
          <p:cNvCxnSpPr>
            <a:stCxn id="45" idx="2"/>
            <a:endCxn id="73" idx="0"/>
          </p:cNvCxnSpPr>
          <p:nvPr/>
        </p:nvCxnSpPr>
        <p:spPr>
          <a:xfrm>
            <a:off x="1653540" y="2916555"/>
            <a:ext cx="929005" cy="83693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a:off x="1033780" y="2988310"/>
            <a:ext cx="426085" cy="46736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descr="logo"/>
          <p:cNvPicPr>
            <a:picLocks noChangeAspect="1"/>
          </p:cNvPicPr>
          <p:nvPr/>
        </p:nvPicPr>
        <p:blipFill>
          <a:blip r:embed="rId1"/>
          <a:stretch>
            <a:fillRect/>
          </a:stretch>
        </p:blipFill>
        <p:spPr>
          <a:xfrm>
            <a:off x="8149590" y="4079875"/>
            <a:ext cx="912495" cy="1003300"/>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9" nodeType="with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47"/>
                                        </p:tgtEl>
                                        <p:attrNameLst>
                                          <p:attrName>ppt_x</p:attrName>
                                          <p:attrName>ppt_y</p:attrName>
                                        </p:attrNameLst>
                                      </p:cBhvr>
                                    </p:animMotion>
                                    <p:animRot by="1500000">
                                      <p:cBhvr>
                                        <p:cTn id="7" dur="250" fill="hold">
                                          <p:stCondLst>
                                            <p:cond delay="0"/>
                                          </p:stCondLst>
                                        </p:cTn>
                                        <p:tgtEl>
                                          <p:spTgt spid="47"/>
                                        </p:tgtEl>
                                        <p:attrNameLst>
                                          <p:attrName>r</p:attrName>
                                        </p:attrNameLst>
                                      </p:cBhvr>
                                    </p:animRot>
                                    <p:animRot by="-1500000">
                                      <p:cBhvr>
                                        <p:cTn id="8" dur="250" fill="hold">
                                          <p:stCondLst>
                                            <p:cond delay="250"/>
                                          </p:stCondLst>
                                        </p:cTn>
                                        <p:tgtEl>
                                          <p:spTgt spid="47"/>
                                        </p:tgtEl>
                                        <p:attrNameLst>
                                          <p:attrName>r</p:attrName>
                                        </p:attrNameLst>
                                      </p:cBhvr>
                                    </p:animRot>
                                    <p:animRot by="-1500000">
                                      <p:cBhvr>
                                        <p:cTn id="9" dur="250" fill="hold">
                                          <p:stCondLst>
                                            <p:cond delay="500"/>
                                          </p:stCondLst>
                                        </p:cTn>
                                        <p:tgtEl>
                                          <p:spTgt spid="47"/>
                                        </p:tgtEl>
                                        <p:attrNameLst>
                                          <p:attrName>r</p:attrName>
                                        </p:attrNameLst>
                                      </p:cBhvr>
                                    </p:animRot>
                                    <p:animRot by="1500000">
                                      <p:cBhvr>
                                        <p:cTn id="10" dur="250" fill="hold">
                                          <p:stCondLst>
                                            <p:cond delay="750"/>
                                          </p:stCondLst>
                                        </p:cTn>
                                        <p:tgtEl>
                                          <p:spTgt spid="4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1"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amond(in)">
                                      <p:cBhvr>
                                        <p:cTn id="15" dur="10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randombar(horizontal)">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1"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checkerboard(across)">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randombar(horizontal)">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barn(inVertical)">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3"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anim calcmode="lin" valueType="num">
                                      <p:cBhvr>
                                        <p:cTn id="41" dur="500" fill="hold"/>
                                        <p:tgtEl>
                                          <p:spTgt spid="46"/>
                                        </p:tgtEl>
                                        <p:attrNameLst>
                                          <p:attrName>ppt_x</p:attrName>
                                        </p:attrNameLst>
                                      </p:cBhvr>
                                      <p:tavLst>
                                        <p:tav tm="0">
                                          <p:val>
                                            <p:strVal val="#ppt_x"/>
                                          </p:val>
                                        </p:tav>
                                        <p:tav tm="100000">
                                          <p:val>
                                            <p:strVal val="#ppt_x"/>
                                          </p:val>
                                        </p:tav>
                                      </p:tavLst>
                                    </p:anim>
                                    <p:anim calcmode="lin" valueType="num">
                                      <p:cBhvr>
                                        <p:cTn id="42"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anim calcmode="lin" valueType="num">
                                      <p:cBhvr>
                                        <p:cTn id="53" dur="500" fill="hold"/>
                                        <p:tgtEl>
                                          <p:spTgt spid="3"/>
                                        </p:tgtEl>
                                        <p:attrNameLst>
                                          <p:attrName>ppt_x</p:attrName>
                                        </p:attrNameLst>
                                      </p:cBhvr>
                                      <p:tavLst>
                                        <p:tav tm="0">
                                          <p:val>
                                            <p:strVal val="#ppt_x"/>
                                          </p:val>
                                        </p:tav>
                                        <p:tav tm="100000">
                                          <p:val>
                                            <p:strVal val="#ppt_x"/>
                                          </p:val>
                                        </p:tav>
                                      </p:tavLst>
                                    </p:anim>
                                    <p:anim calcmode="lin" valueType="num">
                                      <p:cBhvr>
                                        <p:cTn id="54" dur="5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anim calcmode="lin" valueType="num">
                                      <p:cBhvr>
                                        <p:cTn id="58" dur="500" fill="hold"/>
                                        <p:tgtEl>
                                          <p:spTgt spid="5"/>
                                        </p:tgtEl>
                                        <p:attrNameLst>
                                          <p:attrName>ppt_x</p:attrName>
                                        </p:attrNameLst>
                                      </p:cBhvr>
                                      <p:tavLst>
                                        <p:tav tm="0">
                                          <p:val>
                                            <p:strVal val="#ppt_x"/>
                                          </p:val>
                                        </p:tav>
                                        <p:tav tm="100000">
                                          <p:val>
                                            <p:strVal val="#ppt_x"/>
                                          </p:val>
                                        </p:tav>
                                      </p:tavLst>
                                    </p:anim>
                                    <p:anim calcmode="lin" valueType="num">
                                      <p:cBhvr>
                                        <p:cTn id="59" dur="5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anim calcmode="lin" valueType="num">
                                      <p:cBhvr>
                                        <p:cTn id="63" dur="500" fill="hold"/>
                                        <p:tgtEl>
                                          <p:spTgt spid="7"/>
                                        </p:tgtEl>
                                        <p:attrNameLst>
                                          <p:attrName>ppt_x</p:attrName>
                                        </p:attrNameLst>
                                      </p:cBhvr>
                                      <p:tavLst>
                                        <p:tav tm="0">
                                          <p:val>
                                            <p:strVal val="#ppt_x"/>
                                          </p:val>
                                        </p:tav>
                                        <p:tav tm="100000">
                                          <p:val>
                                            <p:strVal val="#ppt_x"/>
                                          </p:val>
                                        </p:tav>
                                      </p:tavLst>
                                    </p:anim>
                                    <p:anim calcmode="lin" valueType="num">
                                      <p:cBhvr>
                                        <p:cTn id="64" dur="5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anim calcmode="lin" valueType="num">
                                      <p:cBhvr>
                                        <p:cTn id="68" dur="500" fill="hold"/>
                                        <p:tgtEl>
                                          <p:spTgt spid="68"/>
                                        </p:tgtEl>
                                        <p:attrNameLst>
                                          <p:attrName>ppt_x</p:attrName>
                                        </p:attrNameLst>
                                      </p:cBhvr>
                                      <p:tavLst>
                                        <p:tav tm="0">
                                          <p:val>
                                            <p:strVal val="#ppt_x"/>
                                          </p:val>
                                        </p:tav>
                                        <p:tav tm="100000">
                                          <p:val>
                                            <p:strVal val="#ppt_x"/>
                                          </p:val>
                                        </p:tav>
                                      </p:tavLst>
                                    </p:anim>
                                    <p:anim calcmode="lin" valueType="num">
                                      <p:cBhvr>
                                        <p:cTn id="69" dur="5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randombar(horizontal)">
                                      <p:cBhvr>
                                        <p:cTn id="74" dur="500"/>
                                        <p:tgtEl>
                                          <p:spTgt spid="61"/>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anim calcmode="lin" valueType="num">
                                      <p:cBhvr>
                                        <p:cTn id="80" dur="500" fill="hold"/>
                                        <p:tgtEl>
                                          <p:spTgt spid="8"/>
                                        </p:tgtEl>
                                        <p:attrNameLst>
                                          <p:attrName>ppt_x</p:attrName>
                                        </p:attrNameLst>
                                      </p:cBhvr>
                                      <p:tavLst>
                                        <p:tav tm="0">
                                          <p:val>
                                            <p:strVal val="#ppt_x"/>
                                          </p:val>
                                        </p:tav>
                                        <p:tav tm="100000">
                                          <p:val>
                                            <p:strVal val="#ppt_x"/>
                                          </p:val>
                                        </p:tav>
                                      </p:tavLst>
                                    </p:anim>
                                    <p:anim calcmode="lin" valueType="num">
                                      <p:cBhvr>
                                        <p:cTn id="81" dur="50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anim calcmode="lin" valueType="num">
                                      <p:cBhvr>
                                        <p:cTn id="85" dur="500" fill="hold"/>
                                        <p:tgtEl>
                                          <p:spTgt spid="9"/>
                                        </p:tgtEl>
                                        <p:attrNameLst>
                                          <p:attrName>ppt_x</p:attrName>
                                        </p:attrNameLst>
                                      </p:cBhvr>
                                      <p:tavLst>
                                        <p:tav tm="0">
                                          <p:val>
                                            <p:strVal val="#ppt_x"/>
                                          </p:val>
                                        </p:tav>
                                        <p:tav tm="100000">
                                          <p:val>
                                            <p:strVal val="#ppt_x"/>
                                          </p:val>
                                        </p:tav>
                                      </p:tavLst>
                                    </p:anim>
                                    <p:anim calcmode="lin" valueType="num">
                                      <p:cBhvr>
                                        <p:cTn id="86" dur="500" fill="hold"/>
                                        <p:tgtEl>
                                          <p:spTgt spid="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anim calcmode="lin" valueType="num">
                                      <p:cBhvr>
                                        <p:cTn id="90" dur="500" fill="hold"/>
                                        <p:tgtEl>
                                          <p:spTgt spid="14"/>
                                        </p:tgtEl>
                                        <p:attrNameLst>
                                          <p:attrName>ppt_x</p:attrName>
                                        </p:attrNameLst>
                                      </p:cBhvr>
                                      <p:tavLst>
                                        <p:tav tm="0">
                                          <p:val>
                                            <p:strVal val="#ppt_x"/>
                                          </p:val>
                                        </p:tav>
                                        <p:tav tm="100000">
                                          <p:val>
                                            <p:strVal val="#ppt_x"/>
                                          </p:val>
                                        </p:tav>
                                      </p:tavLst>
                                    </p:anim>
                                    <p:anim calcmode="lin" valueType="num">
                                      <p:cBhvr>
                                        <p:cTn id="91" dur="500" fill="hold"/>
                                        <p:tgtEl>
                                          <p:spTgt spid="1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anim calcmode="lin" valueType="num">
                                      <p:cBhvr>
                                        <p:cTn id="95" dur="500" fill="hold"/>
                                        <p:tgtEl>
                                          <p:spTgt spid="70"/>
                                        </p:tgtEl>
                                        <p:attrNameLst>
                                          <p:attrName>ppt_x</p:attrName>
                                        </p:attrNameLst>
                                      </p:cBhvr>
                                      <p:tavLst>
                                        <p:tav tm="0">
                                          <p:val>
                                            <p:strVal val="#ppt_x"/>
                                          </p:val>
                                        </p:tav>
                                        <p:tav tm="100000">
                                          <p:val>
                                            <p:strVal val="#ppt_x"/>
                                          </p:val>
                                        </p:tav>
                                      </p:tavLst>
                                    </p:anim>
                                    <p:anim calcmode="lin" valueType="num">
                                      <p:cBhvr>
                                        <p:cTn id="96" dur="5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0" presetClass="entr" presetSubtype="0"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edge">
                                      <p:cBhvr>
                                        <p:cTn id="101" dur="2000"/>
                                        <p:tgtEl>
                                          <p:spTgt spid="65"/>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fade">
                                      <p:cBhvr>
                                        <p:cTn id="106" dur="500"/>
                                        <p:tgtEl>
                                          <p:spTgt spid="12"/>
                                        </p:tgtEl>
                                      </p:cBhvr>
                                    </p:animEffect>
                                    <p:anim calcmode="lin" valueType="num">
                                      <p:cBhvr>
                                        <p:cTn id="107" dur="500" fill="hold"/>
                                        <p:tgtEl>
                                          <p:spTgt spid="12"/>
                                        </p:tgtEl>
                                        <p:attrNameLst>
                                          <p:attrName>ppt_x</p:attrName>
                                        </p:attrNameLst>
                                      </p:cBhvr>
                                      <p:tavLst>
                                        <p:tav tm="0">
                                          <p:val>
                                            <p:strVal val="#ppt_x"/>
                                          </p:val>
                                        </p:tav>
                                        <p:tav tm="100000">
                                          <p:val>
                                            <p:strVal val="#ppt_x"/>
                                          </p:val>
                                        </p:tav>
                                      </p:tavLst>
                                    </p:anim>
                                    <p:anim calcmode="lin" valueType="num">
                                      <p:cBhvr>
                                        <p:cTn id="108" dur="500" fill="hold"/>
                                        <p:tgtEl>
                                          <p:spTgt spid="12"/>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fade">
                                      <p:cBhvr>
                                        <p:cTn id="111" dur="500"/>
                                        <p:tgtEl>
                                          <p:spTgt spid="13"/>
                                        </p:tgtEl>
                                      </p:cBhvr>
                                    </p:animEffect>
                                    <p:anim calcmode="lin" valueType="num">
                                      <p:cBhvr>
                                        <p:cTn id="112" dur="500" fill="hold"/>
                                        <p:tgtEl>
                                          <p:spTgt spid="13"/>
                                        </p:tgtEl>
                                        <p:attrNameLst>
                                          <p:attrName>ppt_x</p:attrName>
                                        </p:attrNameLst>
                                      </p:cBhvr>
                                      <p:tavLst>
                                        <p:tav tm="0">
                                          <p:val>
                                            <p:strVal val="#ppt_x"/>
                                          </p:val>
                                        </p:tav>
                                        <p:tav tm="100000">
                                          <p:val>
                                            <p:strVal val="#ppt_x"/>
                                          </p:val>
                                        </p:tav>
                                      </p:tavLst>
                                    </p:anim>
                                    <p:anim calcmode="lin" valueType="num">
                                      <p:cBhvr>
                                        <p:cTn id="113" dur="500" fill="hold"/>
                                        <p:tgtEl>
                                          <p:spTgt spid="1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fade">
                                      <p:cBhvr>
                                        <p:cTn id="116" dur="500"/>
                                        <p:tgtEl>
                                          <p:spTgt spid="15"/>
                                        </p:tgtEl>
                                      </p:cBhvr>
                                    </p:animEffect>
                                    <p:anim calcmode="lin" valueType="num">
                                      <p:cBhvr>
                                        <p:cTn id="117" dur="500" fill="hold"/>
                                        <p:tgtEl>
                                          <p:spTgt spid="15"/>
                                        </p:tgtEl>
                                        <p:attrNameLst>
                                          <p:attrName>ppt_x</p:attrName>
                                        </p:attrNameLst>
                                      </p:cBhvr>
                                      <p:tavLst>
                                        <p:tav tm="0">
                                          <p:val>
                                            <p:strVal val="#ppt_x"/>
                                          </p:val>
                                        </p:tav>
                                        <p:tav tm="100000">
                                          <p:val>
                                            <p:strVal val="#ppt_x"/>
                                          </p:val>
                                        </p:tav>
                                      </p:tavLst>
                                    </p:anim>
                                    <p:anim calcmode="lin" valueType="num">
                                      <p:cBhvr>
                                        <p:cTn id="118" dur="500" fill="hold"/>
                                        <p:tgtEl>
                                          <p:spTgt spid="15"/>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anim calcmode="lin" valueType="num">
                                      <p:cBhvr>
                                        <p:cTn id="122" dur="500" fill="hold"/>
                                        <p:tgtEl>
                                          <p:spTgt spid="69"/>
                                        </p:tgtEl>
                                        <p:attrNameLst>
                                          <p:attrName>ppt_x</p:attrName>
                                        </p:attrNameLst>
                                      </p:cBhvr>
                                      <p:tavLst>
                                        <p:tav tm="0">
                                          <p:val>
                                            <p:strVal val="#ppt_x"/>
                                          </p:val>
                                        </p:tav>
                                        <p:tav tm="100000">
                                          <p:val>
                                            <p:strVal val="#ppt_x"/>
                                          </p:val>
                                        </p:tav>
                                      </p:tavLst>
                                    </p:anim>
                                    <p:anim calcmode="lin" valueType="num">
                                      <p:cBhvr>
                                        <p:cTn id="123"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nodeType="click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randombar(horizontal)">
                                      <p:cBhvr>
                                        <p:cTn id="128" dur="500"/>
                                        <p:tgtEl>
                                          <p:spTgt spid="66"/>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anim calcmode="lin" valueType="num">
                                      <p:cBhvr>
                                        <p:cTn id="134" dur="500" fill="hold"/>
                                        <p:tgtEl>
                                          <p:spTgt spid="16"/>
                                        </p:tgtEl>
                                        <p:attrNameLst>
                                          <p:attrName>ppt_x</p:attrName>
                                        </p:attrNameLst>
                                      </p:cBhvr>
                                      <p:tavLst>
                                        <p:tav tm="0">
                                          <p:val>
                                            <p:strVal val="#ppt_x"/>
                                          </p:val>
                                        </p:tav>
                                        <p:tav tm="100000">
                                          <p:val>
                                            <p:strVal val="#ppt_x"/>
                                          </p:val>
                                        </p:tav>
                                      </p:tavLst>
                                    </p:anim>
                                    <p:anim calcmode="lin" valueType="num">
                                      <p:cBhvr>
                                        <p:cTn id="135" dur="500" fill="hold"/>
                                        <p:tgtEl>
                                          <p:spTgt spid="16"/>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fade">
                                      <p:cBhvr>
                                        <p:cTn id="138" dur="500"/>
                                        <p:tgtEl>
                                          <p:spTgt spid="17"/>
                                        </p:tgtEl>
                                      </p:cBhvr>
                                    </p:animEffect>
                                    <p:anim calcmode="lin" valueType="num">
                                      <p:cBhvr>
                                        <p:cTn id="139" dur="500" fill="hold"/>
                                        <p:tgtEl>
                                          <p:spTgt spid="17"/>
                                        </p:tgtEl>
                                        <p:attrNameLst>
                                          <p:attrName>ppt_x</p:attrName>
                                        </p:attrNameLst>
                                      </p:cBhvr>
                                      <p:tavLst>
                                        <p:tav tm="0">
                                          <p:val>
                                            <p:strVal val="#ppt_x"/>
                                          </p:val>
                                        </p:tav>
                                        <p:tav tm="100000">
                                          <p:val>
                                            <p:strVal val="#ppt_x"/>
                                          </p:val>
                                        </p:tav>
                                      </p:tavLst>
                                    </p:anim>
                                    <p:anim calcmode="lin" valueType="num">
                                      <p:cBhvr>
                                        <p:cTn id="140" dur="500" fill="hold"/>
                                        <p:tgtEl>
                                          <p:spTgt spid="1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500"/>
                                        <p:tgtEl>
                                          <p:spTgt spid="43"/>
                                        </p:tgtEl>
                                      </p:cBhvr>
                                    </p:animEffect>
                                    <p:anim calcmode="lin" valueType="num">
                                      <p:cBhvr>
                                        <p:cTn id="144" dur="500" fill="hold"/>
                                        <p:tgtEl>
                                          <p:spTgt spid="43"/>
                                        </p:tgtEl>
                                        <p:attrNameLst>
                                          <p:attrName>ppt_x</p:attrName>
                                        </p:attrNameLst>
                                      </p:cBhvr>
                                      <p:tavLst>
                                        <p:tav tm="0">
                                          <p:val>
                                            <p:strVal val="#ppt_x"/>
                                          </p:val>
                                        </p:tav>
                                        <p:tav tm="100000">
                                          <p:val>
                                            <p:strVal val="#ppt_x"/>
                                          </p:val>
                                        </p:tav>
                                      </p:tavLst>
                                    </p:anim>
                                    <p:anim calcmode="lin" valueType="num">
                                      <p:cBhvr>
                                        <p:cTn id="145" dur="5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71"/>
                                        </p:tgtEl>
                                        <p:attrNameLst>
                                          <p:attrName>style.visibility</p:attrName>
                                        </p:attrNameLst>
                                      </p:cBhvr>
                                      <p:to>
                                        <p:strVal val="visible"/>
                                      </p:to>
                                    </p:set>
                                    <p:animEffect transition="in" filter="fade">
                                      <p:cBhvr>
                                        <p:cTn id="148" dur="500"/>
                                        <p:tgtEl>
                                          <p:spTgt spid="71"/>
                                        </p:tgtEl>
                                      </p:cBhvr>
                                    </p:animEffect>
                                    <p:anim calcmode="lin" valueType="num">
                                      <p:cBhvr>
                                        <p:cTn id="149" dur="500" fill="hold"/>
                                        <p:tgtEl>
                                          <p:spTgt spid="71"/>
                                        </p:tgtEl>
                                        <p:attrNameLst>
                                          <p:attrName>ppt_x</p:attrName>
                                        </p:attrNameLst>
                                      </p:cBhvr>
                                      <p:tavLst>
                                        <p:tav tm="0">
                                          <p:val>
                                            <p:strVal val="#ppt_x"/>
                                          </p:val>
                                        </p:tav>
                                        <p:tav tm="100000">
                                          <p:val>
                                            <p:strVal val="#ppt_x"/>
                                          </p:val>
                                        </p:tav>
                                      </p:tavLst>
                                    </p:anim>
                                    <p:anim calcmode="lin" valueType="num">
                                      <p:cBhvr>
                                        <p:cTn id="150"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randombar(horizontal)">
                                      <p:cBhvr>
                                        <p:cTn id="155" dur="500"/>
                                        <p:tgtEl>
                                          <p:spTgt spid="6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2"/>
                                        </p:tgtEl>
                                        <p:attrNameLst>
                                          <p:attrName>style.visibility</p:attrName>
                                        </p:attrNameLst>
                                      </p:cBhvr>
                                      <p:to>
                                        <p:strVal val="visible"/>
                                      </p:to>
                                    </p:set>
                                    <p:animEffect transition="in" filter="fade">
                                      <p:cBhvr>
                                        <p:cTn id="160" dur="500"/>
                                        <p:tgtEl>
                                          <p:spTgt spid="2"/>
                                        </p:tgtEl>
                                      </p:cBhvr>
                                    </p:animEffect>
                                    <p:anim calcmode="lin" valueType="num">
                                      <p:cBhvr>
                                        <p:cTn id="161" dur="500" fill="hold"/>
                                        <p:tgtEl>
                                          <p:spTgt spid="2"/>
                                        </p:tgtEl>
                                        <p:attrNameLst>
                                          <p:attrName>ppt_x</p:attrName>
                                        </p:attrNameLst>
                                      </p:cBhvr>
                                      <p:tavLst>
                                        <p:tav tm="0">
                                          <p:val>
                                            <p:strVal val="#ppt_x"/>
                                          </p:val>
                                        </p:tav>
                                        <p:tav tm="100000">
                                          <p:val>
                                            <p:strVal val="#ppt_x"/>
                                          </p:val>
                                        </p:tav>
                                      </p:tavLst>
                                    </p:anim>
                                    <p:anim calcmode="lin" valueType="num">
                                      <p:cBhvr>
                                        <p:cTn id="162" dur="500" fill="hold"/>
                                        <p:tgtEl>
                                          <p:spTgt spid="2"/>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6"/>
                                        </p:tgtEl>
                                        <p:attrNameLst>
                                          <p:attrName>style.visibility</p:attrName>
                                        </p:attrNameLst>
                                      </p:cBhvr>
                                      <p:to>
                                        <p:strVal val="visible"/>
                                      </p:to>
                                    </p:set>
                                    <p:animEffect transition="in" filter="fade">
                                      <p:cBhvr>
                                        <p:cTn id="165" dur="500"/>
                                        <p:tgtEl>
                                          <p:spTgt spid="6"/>
                                        </p:tgtEl>
                                      </p:cBhvr>
                                    </p:animEffect>
                                    <p:anim calcmode="lin" valueType="num">
                                      <p:cBhvr>
                                        <p:cTn id="166" dur="500" fill="hold"/>
                                        <p:tgtEl>
                                          <p:spTgt spid="6"/>
                                        </p:tgtEl>
                                        <p:attrNameLst>
                                          <p:attrName>ppt_x</p:attrName>
                                        </p:attrNameLst>
                                      </p:cBhvr>
                                      <p:tavLst>
                                        <p:tav tm="0">
                                          <p:val>
                                            <p:strVal val="#ppt_x"/>
                                          </p:val>
                                        </p:tav>
                                        <p:tav tm="100000">
                                          <p:val>
                                            <p:strVal val="#ppt_x"/>
                                          </p:val>
                                        </p:tav>
                                      </p:tavLst>
                                    </p:anim>
                                    <p:anim calcmode="lin" valueType="num">
                                      <p:cBhvr>
                                        <p:cTn id="167" dur="500" fill="hold"/>
                                        <p:tgtEl>
                                          <p:spTgt spid="6"/>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44"/>
                                        </p:tgtEl>
                                        <p:attrNameLst>
                                          <p:attrName>style.visibility</p:attrName>
                                        </p:attrNameLst>
                                      </p:cBhvr>
                                      <p:to>
                                        <p:strVal val="visible"/>
                                      </p:to>
                                    </p:set>
                                    <p:animEffect transition="in" filter="fade">
                                      <p:cBhvr>
                                        <p:cTn id="170" dur="500"/>
                                        <p:tgtEl>
                                          <p:spTgt spid="44"/>
                                        </p:tgtEl>
                                      </p:cBhvr>
                                    </p:animEffect>
                                    <p:anim calcmode="lin" valueType="num">
                                      <p:cBhvr>
                                        <p:cTn id="171" dur="500" fill="hold"/>
                                        <p:tgtEl>
                                          <p:spTgt spid="44"/>
                                        </p:tgtEl>
                                        <p:attrNameLst>
                                          <p:attrName>ppt_x</p:attrName>
                                        </p:attrNameLst>
                                      </p:cBhvr>
                                      <p:tavLst>
                                        <p:tav tm="0">
                                          <p:val>
                                            <p:strVal val="#ppt_x"/>
                                          </p:val>
                                        </p:tav>
                                        <p:tav tm="100000">
                                          <p:val>
                                            <p:strVal val="#ppt_x"/>
                                          </p:val>
                                        </p:tav>
                                      </p:tavLst>
                                    </p:anim>
                                    <p:anim calcmode="lin" valueType="num">
                                      <p:cBhvr>
                                        <p:cTn id="172" dur="500" fill="hold"/>
                                        <p:tgtEl>
                                          <p:spTgt spid="44"/>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72"/>
                                        </p:tgtEl>
                                        <p:attrNameLst>
                                          <p:attrName>style.visibility</p:attrName>
                                        </p:attrNameLst>
                                      </p:cBhvr>
                                      <p:to>
                                        <p:strVal val="visible"/>
                                      </p:to>
                                    </p:set>
                                    <p:animEffect transition="in" filter="fade">
                                      <p:cBhvr>
                                        <p:cTn id="175" dur="500"/>
                                        <p:tgtEl>
                                          <p:spTgt spid="72"/>
                                        </p:tgtEl>
                                      </p:cBhvr>
                                    </p:animEffect>
                                    <p:anim calcmode="lin" valueType="num">
                                      <p:cBhvr>
                                        <p:cTn id="176" dur="500" fill="hold"/>
                                        <p:tgtEl>
                                          <p:spTgt spid="72"/>
                                        </p:tgtEl>
                                        <p:attrNameLst>
                                          <p:attrName>ppt_x</p:attrName>
                                        </p:attrNameLst>
                                      </p:cBhvr>
                                      <p:tavLst>
                                        <p:tav tm="0">
                                          <p:val>
                                            <p:strVal val="#ppt_x"/>
                                          </p:val>
                                        </p:tav>
                                        <p:tav tm="100000">
                                          <p:val>
                                            <p:strVal val="#ppt_x"/>
                                          </p:val>
                                        </p:tav>
                                      </p:tavLst>
                                    </p:anim>
                                    <p:anim calcmode="lin" valueType="num">
                                      <p:cBhvr>
                                        <p:cTn id="177"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p:bldP spid="3" grpId="0" bldLvl="0" animBg="1"/>
      <p:bldP spid="7" grpId="0"/>
      <p:bldP spid="68" grpId="0"/>
      <p:bldP spid="8" grpId="0" bldLvl="0" animBg="1"/>
      <p:bldP spid="14" grpId="0"/>
      <p:bldP spid="70" grpId="0"/>
      <p:bldP spid="12" grpId="0" bldLvl="0" animBg="1"/>
      <p:bldP spid="15" grpId="0"/>
      <p:bldP spid="69" grpId="0"/>
      <p:bldP spid="16" grpId="0" bldLvl="0" animBg="1"/>
      <p:bldP spid="43" grpId="0"/>
      <p:bldP spid="71" grpId="0"/>
      <p:bldP spid="2" grpId="0" bldLvl="0" animBg="1"/>
      <p:bldP spid="44" grpId="0"/>
      <p:bldP spid="72" grpId="0"/>
      <p:bldP spid="46" grpId="0"/>
      <p:bldP spid="46" grpId="1"/>
      <p:bldP spid="47" grpId="0"/>
      <p:bldP spid="47" grpId="1"/>
      <p:bldP spid="47" grpId="2"/>
      <p:bldP spid="47" grpId="3"/>
      <p:bldP spid="47" grpId="4"/>
      <p:bldP spid="47" grpId="5"/>
      <p:bldP spid="47" grpId="6"/>
      <p:bldP spid="47" grpId="7"/>
      <p:bldP spid="47" grpId="8"/>
      <p:bldP spid="47" grpId="9"/>
      <p:bldP spid="45" grpId="1" bldLvl="0" animBg="1"/>
      <p:bldP spid="58" grpId="1" bldLvl="0" animBg="1"/>
      <p:bldP spid="73" grpId="0" bldLvl="0" animBg="1"/>
      <p:bldP spid="46" grpId="2"/>
      <p:bldP spid="46" grpId="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ctrTitle"/>
          </p:nvPr>
        </p:nvSpPr>
        <p:spPr>
          <a:xfrm>
            <a:off x="5385435" y="214630"/>
            <a:ext cx="3549650" cy="428625"/>
          </a:xfrm>
        </p:spPr>
        <p:txBody>
          <a:bodyPr>
            <a:noAutofit/>
          </a:bodyPr>
          <a:lstStyle/>
          <a:p>
            <a:r>
              <a:rPr lang="zh-CN" altLang="en-US" sz="2400" dirty="0">
                <a:latin typeface="微软雅黑" panose="020B0503020204020204" pitchFamily="34" charset="-122"/>
                <a:ea typeface="微软雅黑" panose="020B0503020204020204" pitchFamily="34" charset="-122"/>
              </a:rPr>
              <a:t>项目技术栈</a:t>
            </a:r>
            <a:endParaRPr lang="zh-CN" altLang="en-US" sz="2400" dirty="0">
              <a:latin typeface="微软雅黑" panose="020B0503020204020204" pitchFamily="34" charset="-122"/>
              <a:ea typeface="微软雅黑" panose="020B0503020204020204" pitchFamily="34" charset="-122"/>
            </a:endParaRPr>
          </a:p>
        </p:txBody>
      </p:sp>
      <p:sp>
        <p:nvSpPr>
          <p:cNvPr id="8" name="任意多边形 7"/>
          <p:cNvSpPr/>
          <p:nvPr/>
        </p:nvSpPr>
        <p:spPr>
          <a:xfrm rot="5400000">
            <a:off x="2069792" y="509874"/>
            <a:ext cx="563166" cy="1821929"/>
          </a:xfrm>
          <a:custGeom>
            <a:avLst/>
            <a:gdLst>
              <a:gd name="connsiteX0" fmla="*/ 0 w 441962"/>
              <a:gd name="connsiteY0" fmla="*/ 1300978 h 1300978"/>
              <a:gd name="connsiteX1" fmla="*/ 0 w 441962"/>
              <a:gd name="connsiteY1" fmla="*/ 127498 h 1300978"/>
              <a:gd name="connsiteX2" fmla="*/ 220981 w 441962"/>
              <a:gd name="connsiteY2" fmla="*/ 0 h 1300978"/>
              <a:gd name="connsiteX3" fmla="*/ 441962 w 441962"/>
              <a:gd name="connsiteY3" fmla="*/ 127498 h 1300978"/>
              <a:gd name="connsiteX4" fmla="*/ 441960 w 441962"/>
              <a:gd name="connsiteY4" fmla="*/ 127498 h 1300978"/>
              <a:gd name="connsiteX5" fmla="*/ 441960 w 441962"/>
              <a:gd name="connsiteY5" fmla="*/ 1300978 h 130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962" h="1300978">
                <a:moveTo>
                  <a:pt x="0" y="1300978"/>
                </a:moveTo>
                <a:lnTo>
                  <a:pt x="0" y="127498"/>
                </a:lnTo>
                <a:lnTo>
                  <a:pt x="220981" y="0"/>
                </a:lnTo>
                <a:lnTo>
                  <a:pt x="441962" y="127498"/>
                </a:lnTo>
                <a:lnTo>
                  <a:pt x="441960" y="127498"/>
                </a:lnTo>
                <a:lnTo>
                  <a:pt x="441960" y="1300978"/>
                </a:lnTo>
                <a:close/>
              </a:path>
            </a:pathLst>
          </a:custGeom>
          <a:solidFill>
            <a:srgbClr val="0070C0"/>
          </a:solidFill>
          <a:ln w="3175" cap="flat" cmpd="sng" algn="ctr">
            <a:solidFill>
              <a:schemeClr val="bg1"/>
            </a:solidFill>
            <a:prstDash val="solid"/>
          </a:ln>
          <a:effectLst>
            <a:outerShdw blurRad="50800" dist="38100" dir="2700000" algn="tl" rotWithShape="0">
              <a:prstClr val="black">
                <a:alpha val="40000"/>
              </a:prstClr>
            </a:outerShdw>
          </a:effectLst>
        </p:spPr>
        <p:txBody>
          <a:bodyPr lIns="0" tIns="34290" rIns="0" bIns="34290" anchor="ctr"/>
          <a:lstStyle/>
          <a:p>
            <a:pPr algn="ctr">
              <a:lnSpc>
                <a:spcPct val="120000"/>
              </a:lnSpc>
              <a:spcBef>
                <a:spcPts val="450"/>
              </a:spcBef>
              <a:spcAft>
                <a:spcPts val="450"/>
              </a:spcAft>
              <a:defRPr/>
            </a:pPr>
            <a:endParaRPr lang="zh-CN" altLang="en-US" sz="2100" kern="0" dirty="0">
              <a:solidFill>
                <a:sysClr val="window" lastClr="FFFFFF"/>
              </a:solidFill>
              <a:latin typeface="Impact" panose="020B0806030902050204" pitchFamily="34" charset="0"/>
              <a:ea typeface="微软雅黑" panose="020B0503020204020204" pitchFamily="34" charset="-122"/>
            </a:endParaRPr>
          </a:p>
        </p:txBody>
      </p:sp>
      <p:sp>
        <p:nvSpPr>
          <p:cNvPr id="11" name="矩形 10"/>
          <p:cNvSpPr/>
          <p:nvPr/>
        </p:nvSpPr>
        <p:spPr>
          <a:xfrm>
            <a:off x="1456373" y="1797671"/>
            <a:ext cx="1645232" cy="2701637"/>
          </a:xfrm>
          <a:prstGeom prst="rect">
            <a:avLst/>
          </a:prstGeom>
          <a:gradFill flip="none" rotWithShape="1">
            <a:gsLst>
              <a:gs pos="0">
                <a:schemeClr val="tx1">
                  <a:lumMod val="50000"/>
                  <a:lumOff val="50000"/>
                </a:schemeClr>
              </a:gs>
              <a:gs pos="100000">
                <a:schemeClr val="bg1">
                  <a:lumMod val="75000"/>
                </a:schemeClr>
              </a:gs>
            </a:gsLst>
            <a:lin ang="5400000" scaled="1"/>
            <a:tileRect/>
          </a:gradFill>
          <a:ln w="3175">
            <a:solidFill>
              <a:schemeClr val="bg1">
                <a:lumMod val="85000"/>
              </a:schemeClr>
            </a:solidFill>
            <a:round/>
          </a:ln>
          <a:effectLst>
            <a:outerShdw blurRad="76200" dist="38100" dir="2700000" algn="tl" rotWithShape="0">
              <a:schemeClr val="tx1">
                <a:lumMod val="65000"/>
                <a:lumOff val="35000"/>
                <a:alpha val="40000"/>
              </a:schemeClr>
            </a:outerShdw>
          </a:effectLst>
        </p:spPr>
        <p:txBody>
          <a:bodyPr wrap="none" lIns="68580" tIns="34290" rIns="68580" bIns="34290" anchor="ctr"/>
          <a:lstStyle/>
          <a:p>
            <a:pPr>
              <a:defRPr/>
            </a:pPr>
            <a:endParaRPr lang="zh-CN" altLang="en-US" kern="0" dirty="0">
              <a:solidFill>
                <a:sysClr val="windowText" lastClr="000000"/>
              </a:solidFill>
            </a:endParaRPr>
          </a:p>
        </p:txBody>
      </p:sp>
      <p:sp>
        <p:nvSpPr>
          <p:cNvPr id="22" name="任意多边形 21"/>
          <p:cNvSpPr/>
          <p:nvPr/>
        </p:nvSpPr>
        <p:spPr>
          <a:xfrm rot="5400000">
            <a:off x="4353806" y="493007"/>
            <a:ext cx="563166" cy="1855662"/>
          </a:xfrm>
          <a:custGeom>
            <a:avLst/>
            <a:gdLst>
              <a:gd name="connsiteX0" fmla="*/ 0 w 611877"/>
              <a:gd name="connsiteY0" fmla="*/ 1794393 h 1801147"/>
              <a:gd name="connsiteX1" fmla="*/ 0 w 611877"/>
              <a:gd name="connsiteY1" fmla="*/ 176516 h 1801147"/>
              <a:gd name="connsiteX2" fmla="*/ 305939 w 611877"/>
              <a:gd name="connsiteY2" fmla="*/ 0 h 1801147"/>
              <a:gd name="connsiteX3" fmla="*/ 611877 w 611877"/>
              <a:gd name="connsiteY3" fmla="*/ 176516 h 1801147"/>
              <a:gd name="connsiteX4" fmla="*/ 611874 w 611877"/>
              <a:gd name="connsiteY4" fmla="*/ 176516 h 1801147"/>
              <a:gd name="connsiteX5" fmla="*/ 611874 w 611877"/>
              <a:gd name="connsiteY5" fmla="*/ 1801147 h 1801147"/>
              <a:gd name="connsiteX6" fmla="*/ 601188 w 611877"/>
              <a:gd name="connsiteY6" fmla="*/ 1801147 h 1801147"/>
              <a:gd name="connsiteX7" fmla="*/ 601188 w 611877"/>
              <a:gd name="connsiteY7" fmla="*/ 1800559 h 1801147"/>
              <a:gd name="connsiteX8" fmla="*/ 601191 w 611877"/>
              <a:gd name="connsiteY8" fmla="*/ 1800559 h 1801147"/>
              <a:gd name="connsiteX9" fmla="*/ 295253 w 611877"/>
              <a:gd name="connsiteY9" fmla="*/ 1624043 h 180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77" h="1801147">
                <a:moveTo>
                  <a:pt x="0" y="1794393"/>
                </a:moveTo>
                <a:lnTo>
                  <a:pt x="0" y="176516"/>
                </a:lnTo>
                <a:lnTo>
                  <a:pt x="305939" y="0"/>
                </a:lnTo>
                <a:lnTo>
                  <a:pt x="611877" y="176516"/>
                </a:lnTo>
                <a:lnTo>
                  <a:pt x="611874" y="176516"/>
                </a:lnTo>
                <a:lnTo>
                  <a:pt x="611874" y="1801147"/>
                </a:lnTo>
                <a:lnTo>
                  <a:pt x="601188" y="1801147"/>
                </a:lnTo>
                <a:lnTo>
                  <a:pt x="601188" y="1800559"/>
                </a:lnTo>
                <a:lnTo>
                  <a:pt x="601191" y="1800559"/>
                </a:lnTo>
                <a:lnTo>
                  <a:pt x="295253" y="1624043"/>
                </a:lnTo>
                <a:close/>
              </a:path>
            </a:pathLst>
          </a:custGeom>
          <a:solidFill>
            <a:srgbClr val="0170C1"/>
          </a:solidFill>
          <a:ln w="3175" cap="flat" cmpd="sng" algn="ctr">
            <a:solidFill>
              <a:schemeClr val="bg1"/>
            </a:solidFill>
            <a:prstDash val="solid"/>
          </a:ln>
          <a:effectLst>
            <a:outerShdw blurRad="50800" dist="38100" dir="2700000" algn="tl" rotWithShape="0">
              <a:prstClr val="black">
                <a:alpha val="40000"/>
              </a:prstClr>
            </a:outerShdw>
          </a:effectLst>
        </p:spPr>
        <p:txBody>
          <a:bodyPr lIns="0" tIns="34290" rIns="0" bIns="34290" anchor="ctr"/>
          <a:lstStyle/>
          <a:p>
            <a:pPr algn="ctr">
              <a:lnSpc>
                <a:spcPct val="120000"/>
              </a:lnSpc>
              <a:spcBef>
                <a:spcPts val="450"/>
              </a:spcBef>
              <a:spcAft>
                <a:spcPts val="450"/>
              </a:spcAft>
              <a:defRPr/>
            </a:pPr>
            <a:endParaRPr lang="zh-CN" altLang="en-US" sz="2100" kern="0" dirty="0">
              <a:solidFill>
                <a:sysClr val="window" lastClr="FFFFFF"/>
              </a:solidFill>
              <a:latin typeface="Impact" panose="020B0806030902050204" pitchFamily="34" charset="0"/>
              <a:ea typeface="微软雅黑" panose="020B0503020204020204" pitchFamily="34" charset="-122"/>
            </a:endParaRPr>
          </a:p>
        </p:txBody>
      </p:sp>
      <p:sp>
        <p:nvSpPr>
          <p:cNvPr id="19" name="矩形 18"/>
          <p:cNvSpPr/>
          <p:nvPr/>
        </p:nvSpPr>
        <p:spPr>
          <a:xfrm>
            <a:off x="3734442" y="1797671"/>
            <a:ext cx="1674491" cy="2701637"/>
          </a:xfrm>
          <a:prstGeom prst="rect">
            <a:avLst/>
          </a:prstGeom>
          <a:gradFill flip="none" rotWithShape="1">
            <a:gsLst>
              <a:gs pos="0">
                <a:schemeClr val="tx1">
                  <a:lumMod val="50000"/>
                  <a:lumOff val="50000"/>
                </a:schemeClr>
              </a:gs>
              <a:gs pos="100000">
                <a:schemeClr val="bg1">
                  <a:lumMod val="75000"/>
                </a:schemeClr>
              </a:gs>
            </a:gsLst>
            <a:lin ang="5400000" scaled="1"/>
            <a:tileRect/>
          </a:gradFill>
          <a:ln w="3175">
            <a:solidFill>
              <a:schemeClr val="bg1">
                <a:lumMod val="85000"/>
              </a:schemeClr>
            </a:solidFill>
            <a:round/>
          </a:ln>
          <a:effectLst>
            <a:outerShdw blurRad="76200" dist="38100" dir="2700000" algn="tl" rotWithShape="0">
              <a:schemeClr val="tx1">
                <a:lumMod val="65000"/>
                <a:lumOff val="35000"/>
                <a:alpha val="40000"/>
              </a:schemeClr>
            </a:outerShdw>
          </a:effectLst>
        </p:spPr>
        <p:txBody>
          <a:bodyPr wrap="none" lIns="68580" tIns="34290" rIns="68580" bIns="34290" anchor="ctr"/>
          <a:lstStyle/>
          <a:p>
            <a:pPr>
              <a:defRPr/>
            </a:pPr>
            <a:r>
              <a:rPr lang="en-US" altLang="zh-CN" kern="0" dirty="0" smtClean="0">
                <a:solidFill>
                  <a:sysClr val="windowText" lastClr="000000"/>
                </a:solidFill>
              </a:rPr>
              <a:t> </a:t>
            </a:r>
            <a:endParaRPr lang="zh-CN" altLang="en-US" kern="0" dirty="0">
              <a:solidFill>
                <a:sysClr val="windowText" lastClr="000000"/>
              </a:solidFill>
            </a:endParaRPr>
          </a:p>
        </p:txBody>
      </p:sp>
      <p:sp>
        <p:nvSpPr>
          <p:cNvPr id="25" name="任意多边形 24"/>
          <p:cNvSpPr/>
          <p:nvPr/>
        </p:nvSpPr>
        <p:spPr>
          <a:xfrm rot="5400000">
            <a:off x="6711992" y="460211"/>
            <a:ext cx="563166" cy="1921254"/>
          </a:xfrm>
          <a:custGeom>
            <a:avLst/>
            <a:gdLst>
              <a:gd name="connsiteX0" fmla="*/ 0 w 611877"/>
              <a:gd name="connsiteY0" fmla="*/ 1794393 h 1801147"/>
              <a:gd name="connsiteX1" fmla="*/ 0 w 611877"/>
              <a:gd name="connsiteY1" fmla="*/ 176516 h 1801147"/>
              <a:gd name="connsiteX2" fmla="*/ 305939 w 611877"/>
              <a:gd name="connsiteY2" fmla="*/ 0 h 1801147"/>
              <a:gd name="connsiteX3" fmla="*/ 611877 w 611877"/>
              <a:gd name="connsiteY3" fmla="*/ 176516 h 1801147"/>
              <a:gd name="connsiteX4" fmla="*/ 611874 w 611877"/>
              <a:gd name="connsiteY4" fmla="*/ 176516 h 1801147"/>
              <a:gd name="connsiteX5" fmla="*/ 611874 w 611877"/>
              <a:gd name="connsiteY5" fmla="*/ 1801147 h 1801147"/>
              <a:gd name="connsiteX6" fmla="*/ 601188 w 611877"/>
              <a:gd name="connsiteY6" fmla="*/ 1801147 h 1801147"/>
              <a:gd name="connsiteX7" fmla="*/ 601188 w 611877"/>
              <a:gd name="connsiteY7" fmla="*/ 1800559 h 1801147"/>
              <a:gd name="connsiteX8" fmla="*/ 601191 w 611877"/>
              <a:gd name="connsiteY8" fmla="*/ 1800559 h 1801147"/>
              <a:gd name="connsiteX9" fmla="*/ 295253 w 611877"/>
              <a:gd name="connsiteY9" fmla="*/ 1624043 h 180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77" h="1801147">
                <a:moveTo>
                  <a:pt x="0" y="1794393"/>
                </a:moveTo>
                <a:lnTo>
                  <a:pt x="0" y="176516"/>
                </a:lnTo>
                <a:lnTo>
                  <a:pt x="305939" y="0"/>
                </a:lnTo>
                <a:lnTo>
                  <a:pt x="611877" y="176516"/>
                </a:lnTo>
                <a:lnTo>
                  <a:pt x="611874" y="176516"/>
                </a:lnTo>
                <a:lnTo>
                  <a:pt x="611874" y="1801147"/>
                </a:lnTo>
                <a:lnTo>
                  <a:pt x="601188" y="1801147"/>
                </a:lnTo>
                <a:lnTo>
                  <a:pt x="601188" y="1800559"/>
                </a:lnTo>
                <a:lnTo>
                  <a:pt x="601191" y="1800559"/>
                </a:lnTo>
                <a:lnTo>
                  <a:pt x="295253" y="1624043"/>
                </a:lnTo>
                <a:close/>
              </a:path>
            </a:pathLst>
          </a:custGeom>
          <a:solidFill>
            <a:srgbClr val="0070C0"/>
          </a:solidFill>
          <a:ln w="3175" cap="flat" cmpd="sng" algn="ctr">
            <a:solidFill>
              <a:schemeClr val="bg1"/>
            </a:solidFill>
            <a:prstDash val="solid"/>
          </a:ln>
          <a:effectLst>
            <a:outerShdw blurRad="50800" dist="38100" dir="2700000" algn="tl" rotWithShape="0">
              <a:prstClr val="black">
                <a:alpha val="40000"/>
              </a:prstClr>
            </a:outerShdw>
          </a:effectLst>
        </p:spPr>
        <p:txBody>
          <a:bodyPr lIns="0" tIns="34290" rIns="0" bIns="34290" anchor="ctr"/>
          <a:lstStyle/>
          <a:p>
            <a:pPr algn="ctr">
              <a:lnSpc>
                <a:spcPct val="120000"/>
              </a:lnSpc>
              <a:spcBef>
                <a:spcPts val="450"/>
              </a:spcBef>
              <a:spcAft>
                <a:spcPts val="450"/>
              </a:spcAft>
              <a:defRPr/>
            </a:pPr>
            <a:endParaRPr lang="zh-CN" altLang="en-US" sz="2100" kern="0" dirty="0">
              <a:solidFill>
                <a:sysClr val="window" lastClr="FFFFFF"/>
              </a:solidFill>
              <a:latin typeface="Impact" panose="020B0806030902050204" pitchFamily="34" charset="0"/>
              <a:ea typeface="微软雅黑" panose="020B0503020204020204" pitchFamily="34" charset="-122"/>
            </a:endParaRPr>
          </a:p>
        </p:txBody>
      </p:sp>
      <p:sp>
        <p:nvSpPr>
          <p:cNvPr id="26" name="矩形 25"/>
          <p:cNvSpPr/>
          <p:nvPr/>
        </p:nvSpPr>
        <p:spPr>
          <a:xfrm>
            <a:off x="6032948" y="1797671"/>
            <a:ext cx="1733680" cy="2701637"/>
          </a:xfrm>
          <a:prstGeom prst="rect">
            <a:avLst/>
          </a:prstGeom>
          <a:gradFill flip="none" rotWithShape="1">
            <a:gsLst>
              <a:gs pos="0">
                <a:schemeClr val="tx1">
                  <a:lumMod val="50000"/>
                  <a:lumOff val="50000"/>
                </a:schemeClr>
              </a:gs>
              <a:gs pos="100000">
                <a:schemeClr val="bg1">
                  <a:lumMod val="75000"/>
                </a:schemeClr>
              </a:gs>
            </a:gsLst>
            <a:lin ang="5400000" scaled="1"/>
            <a:tileRect/>
          </a:gradFill>
          <a:ln w="3175">
            <a:solidFill>
              <a:schemeClr val="bg1">
                <a:lumMod val="85000"/>
              </a:schemeClr>
            </a:solidFill>
            <a:round/>
          </a:ln>
          <a:effectLst>
            <a:outerShdw blurRad="76200" dist="38100" dir="2700000" algn="tl" rotWithShape="0">
              <a:schemeClr val="tx1">
                <a:lumMod val="65000"/>
                <a:lumOff val="35000"/>
                <a:alpha val="40000"/>
              </a:schemeClr>
            </a:outerShdw>
          </a:effectLst>
        </p:spPr>
        <p:txBody>
          <a:bodyPr wrap="none" lIns="68580" tIns="34290" rIns="68580" bIns="34290" anchor="ctr"/>
          <a:lstStyle/>
          <a:p>
            <a:pPr>
              <a:defRPr/>
            </a:pPr>
            <a:endParaRPr lang="zh-CN" altLang="en-US" kern="0" dirty="0">
              <a:solidFill>
                <a:sysClr val="windowText" lastClr="000000"/>
              </a:solidFill>
            </a:endParaRPr>
          </a:p>
        </p:txBody>
      </p:sp>
      <p:sp>
        <p:nvSpPr>
          <p:cNvPr id="25624" name="TextBox 5"/>
          <p:cNvSpPr txBox="1">
            <a:spLocks noChangeArrowheads="1"/>
          </p:cNvSpPr>
          <p:nvPr/>
        </p:nvSpPr>
        <p:spPr bwMode="auto">
          <a:xfrm>
            <a:off x="1573530" y="1282065"/>
            <a:ext cx="14414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r>
              <a:rPr lang="zh-CN" altLang="en-US" sz="1600" b="1" dirty="0">
                <a:solidFill>
                  <a:schemeClr val="bg1"/>
                </a:solidFill>
                <a:latin typeface="微软雅黑" panose="020B0503020204020204" pitchFamily="34" charset="-122"/>
              </a:rPr>
              <a:t>熟练</a:t>
            </a:r>
            <a:r>
              <a:rPr lang="en-US" altLang="zh-CN" sz="1600" b="1" dirty="0">
                <a:solidFill>
                  <a:schemeClr val="bg1"/>
                </a:solidFill>
                <a:latin typeface="微软雅黑" panose="020B0503020204020204" pitchFamily="34" charset="-122"/>
              </a:rPr>
              <a:t>Flex</a:t>
            </a:r>
            <a:r>
              <a:rPr lang="zh-CN" altLang="en-US" sz="1600" b="1" dirty="0">
                <a:solidFill>
                  <a:schemeClr val="bg1"/>
                </a:solidFill>
                <a:latin typeface="微软雅黑" panose="020B0503020204020204" pitchFamily="34" charset="-122"/>
              </a:rPr>
              <a:t>布局</a:t>
            </a:r>
            <a:endParaRPr lang="zh-CN" altLang="en-US" sz="1600" b="1" dirty="0">
              <a:solidFill>
                <a:schemeClr val="bg1"/>
              </a:solidFill>
              <a:latin typeface="微软雅黑" panose="020B0503020204020204" pitchFamily="34" charset="-122"/>
            </a:endParaRPr>
          </a:p>
        </p:txBody>
      </p:sp>
      <p:sp>
        <p:nvSpPr>
          <p:cNvPr id="25625" name="TextBox 5"/>
          <p:cNvSpPr txBox="1">
            <a:spLocks noChangeArrowheads="1"/>
          </p:cNvSpPr>
          <p:nvPr/>
        </p:nvSpPr>
        <p:spPr bwMode="auto">
          <a:xfrm>
            <a:off x="4008755" y="1282065"/>
            <a:ext cx="127762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r>
              <a:rPr lang="en-US" altLang="zh-CN" sz="1600" b="1" dirty="0">
                <a:solidFill>
                  <a:schemeClr val="bg1"/>
                </a:solidFill>
                <a:latin typeface="微软雅黑" panose="020B0503020204020204" pitchFamily="34" charset="-122"/>
              </a:rPr>
              <a:t>React</a:t>
            </a:r>
            <a:r>
              <a:rPr lang="zh-CN" altLang="en-US" sz="1600" b="1" dirty="0">
                <a:solidFill>
                  <a:schemeClr val="bg1"/>
                </a:solidFill>
                <a:latin typeface="微软雅黑" panose="020B0503020204020204" pitchFamily="34" charset="-122"/>
              </a:rPr>
              <a:t>框架</a:t>
            </a:r>
            <a:endParaRPr lang="zh-CN" altLang="en-US" sz="1600" b="1" dirty="0">
              <a:solidFill>
                <a:schemeClr val="bg1"/>
              </a:solidFill>
              <a:latin typeface="微软雅黑" panose="020B0503020204020204" pitchFamily="34" charset="-122"/>
            </a:endParaRPr>
          </a:p>
        </p:txBody>
      </p:sp>
      <p:sp>
        <p:nvSpPr>
          <p:cNvPr id="25626" name="TextBox 5"/>
          <p:cNvSpPr txBox="1">
            <a:spLocks noChangeArrowheads="1"/>
          </p:cNvSpPr>
          <p:nvPr/>
        </p:nvSpPr>
        <p:spPr bwMode="auto">
          <a:xfrm>
            <a:off x="6179820" y="1282065"/>
            <a:ext cx="177546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r>
              <a:rPr lang="en-US" altLang="zh-CN" sz="1600" b="1" dirty="0">
                <a:solidFill>
                  <a:schemeClr val="bg1"/>
                </a:solidFill>
                <a:latin typeface="微软雅黑" panose="020B0503020204020204" pitchFamily="34" charset="-122"/>
              </a:rPr>
              <a:t> Redux</a:t>
            </a:r>
            <a:r>
              <a:rPr lang="zh-CN" altLang="en-US" sz="1600" b="1" dirty="0">
                <a:solidFill>
                  <a:schemeClr val="bg1"/>
                </a:solidFill>
                <a:latin typeface="微软雅黑" panose="020B0503020204020204" pitchFamily="34" charset="-122"/>
              </a:rPr>
              <a:t>数据处理</a:t>
            </a:r>
            <a:endParaRPr lang="zh-CN" altLang="en-US" sz="1600" b="1" dirty="0">
              <a:solidFill>
                <a:schemeClr val="bg1"/>
              </a:solidFill>
              <a:latin typeface="微软雅黑" panose="020B0503020204020204" pitchFamily="34" charset="-122"/>
            </a:endParaRPr>
          </a:p>
        </p:txBody>
      </p:sp>
      <p:sp>
        <p:nvSpPr>
          <p:cNvPr id="44" name="矩形 43"/>
          <p:cNvSpPr/>
          <p:nvPr/>
        </p:nvSpPr>
        <p:spPr>
          <a:xfrm>
            <a:off x="3734435" y="2823845"/>
            <a:ext cx="1760220" cy="1960880"/>
          </a:xfrm>
          <a:prstGeom prst="rect">
            <a:avLst/>
          </a:prstGeom>
        </p:spPr>
        <p:txBody>
          <a:bodyPr wrap="square" lIns="68580" tIns="34290" rIns="68580" bIns="34290">
            <a:spAutoFit/>
          </a:bodyPr>
          <a:lstStyle/>
          <a:p>
            <a:pPr>
              <a:lnSpc>
                <a:spcPct val="150000"/>
              </a:lnSpc>
              <a:defRPr/>
            </a:pPr>
            <a:r>
              <a:rPr lang="zh-CN" altLang="en-US" sz="1200" kern="0" dirty="0" smtClean="0">
                <a:solidFill>
                  <a:srgbClr val="0170C1"/>
                </a:solidFill>
                <a:ea typeface="微软雅黑" panose="020B0503020204020204" pitchFamily="34" charset="-122"/>
              </a:rPr>
              <a:t>运用主流框架</a:t>
            </a:r>
            <a:r>
              <a:rPr lang="en-US" altLang="zh-CN" sz="1400" kern="0" dirty="0" smtClean="0">
                <a:solidFill>
                  <a:srgbClr val="0170C1"/>
                </a:solidFill>
                <a:ea typeface="微软雅黑" panose="020B0503020204020204" pitchFamily="34" charset="-122"/>
              </a:rPr>
              <a:t>--React</a:t>
            </a:r>
            <a:r>
              <a:rPr lang="zh-CN" altLang="en-US" sz="1200" kern="0" dirty="0" smtClean="0">
                <a:solidFill>
                  <a:srgbClr val="0170C1"/>
                </a:solidFill>
                <a:ea typeface="微软雅黑" panose="020B0503020204020204" pitchFamily="34" charset="-122"/>
              </a:rPr>
              <a:t>，以及</a:t>
            </a:r>
            <a:r>
              <a:rPr lang="en-US" altLang="zh-CN" sz="1200" kern="0" dirty="0" smtClean="0">
                <a:solidFill>
                  <a:srgbClr val="0170C1"/>
                </a:solidFill>
                <a:ea typeface="微软雅黑" panose="020B0503020204020204" pitchFamily="34" charset="-122"/>
              </a:rPr>
              <a:t>React</a:t>
            </a:r>
            <a:r>
              <a:rPr lang="zh-CN" altLang="en-US" sz="1200" kern="0" dirty="0" smtClean="0">
                <a:solidFill>
                  <a:srgbClr val="0170C1"/>
                </a:solidFill>
                <a:ea typeface="微软雅黑" panose="020B0503020204020204" pitchFamily="34" charset="-122"/>
              </a:rPr>
              <a:t>全家桶，</a:t>
            </a:r>
            <a:r>
              <a:rPr lang="zh-CN" altLang="en-US" sz="1400" kern="0" dirty="0" smtClean="0">
                <a:solidFill>
                  <a:srgbClr val="0170C1"/>
                </a:solidFill>
                <a:ea typeface="微软雅黑" panose="020B0503020204020204" pitchFamily="34" charset="-122"/>
              </a:rPr>
              <a:t>React-redux</a:t>
            </a:r>
            <a:endParaRPr lang="zh-CN" altLang="en-US" sz="1400" kern="0" dirty="0" smtClean="0">
              <a:solidFill>
                <a:srgbClr val="0170C1"/>
              </a:solidFill>
              <a:ea typeface="微软雅黑" panose="020B0503020204020204" pitchFamily="34" charset="-122"/>
            </a:endParaRPr>
          </a:p>
          <a:p>
            <a:pPr>
              <a:lnSpc>
                <a:spcPct val="150000"/>
              </a:lnSpc>
              <a:defRPr/>
            </a:pPr>
            <a:r>
              <a:rPr lang="zh-CN" altLang="en-US" sz="1400" kern="0" dirty="0" smtClean="0">
                <a:solidFill>
                  <a:srgbClr val="0170C1"/>
                </a:solidFill>
                <a:ea typeface="微软雅黑" panose="020B0503020204020204" pitchFamily="34" charset="-122"/>
              </a:rPr>
              <a:t>React-router-dom</a:t>
            </a:r>
            <a:endParaRPr lang="zh-CN" altLang="en-US" sz="1400" kern="0" dirty="0" smtClean="0">
              <a:solidFill>
                <a:srgbClr val="0170C1"/>
              </a:solidFill>
              <a:ea typeface="微软雅黑" panose="020B0503020204020204" pitchFamily="34" charset="-122"/>
            </a:endParaRPr>
          </a:p>
          <a:p>
            <a:pPr>
              <a:lnSpc>
                <a:spcPct val="150000"/>
              </a:lnSpc>
              <a:defRPr/>
            </a:pPr>
            <a:r>
              <a:rPr lang="en-US" altLang="zh-CN" sz="1600" kern="0" dirty="0" smtClean="0">
                <a:solidFill>
                  <a:srgbClr val="0170C1"/>
                </a:solidFill>
                <a:ea typeface="微软雅黑" panose="020B0503020204020204" pitchFamily="34" charset="-122"/>
              </a:rPr>
              <a:t>antd</a:t>
            </a:r>
            <a:r>
              <a:rPr lang="en-US" altLang="zh-CN" sz="1400" kern="0" dirty="0" smtClean="0">
                <a:solidFill>
                  <a:srgbClr val="0170C1"/>
                </a:solidFill>
                <a:ea typeface="微软雅黑" panose="020B0503020204020204" pitchFamily="34" charset="-122"/>
              </a:rPr>
              <a:t> UI</a:t>
            </a:r>
            <a:r>
              <a:rPr lang="zh-CN" altLang="en-US" sz="1400" kern="0" dirty="0" smtClean="0">
                <a:solidFill>
                  <a:srgbClr val="0170C1"/>
                </a:solidFill>
                <a:ea typeface="微软雅黑" panose="020B0503020204020204" pitchFamily="34" charset="-122"/>
              </a:rPr>
              <a:t>框架</a:t>
            </a:r>
            <a:endParaRPr lang="zh-CN" altLang="en-US" sz="1400" kern="0" dirty="0" smtClean="0">
              <a:solidFill>
                <a:srgbClr val="0170C1"/>
              </a:solidFill>
              <a:ea typeface="微软雅黑" panose="020B0503020204020204" pitchFamily="34" charset="-122"/>
            </a:endParaRPr>
          </a:p>
          <a:p>
            <a:pPr>
              <a:lnSpc>
                <a:spcPct val="150000"/>
              </a:lnSpc>
              <a:defRPr/>
            </a:pPr>
            <a:endParaRPr lang="zh-CN" altLang="en-US" sz="1200" kern="0" dirty="0" smtClean="0">
              <a:solidFill>
                <a:srgbClr val="00B0F0"/>
              </a:solidFill>
              <a:ea typeface="微软雅黑" panose="020B0503020204020204" pitchFamily="34" charset="-122"/>
            </a:endParaRPr>
          </a:p>
        </p:txBody>
      </p:sp>
      <p:sp>
        <p:nvSpPr>
          <p:cNvPr id="45" name="矩形 44"/>
          <p:cNvSpPr/>
          <p:nvPr/>
        </p:nvSpPr>
        <p:spPr>
          <a:xfrm>
            <a:off x="6032947" y="2825970"/>
            <a:ext cx="1733681" cy="899160"/>
          </a:xfrm>
          <a:prstGeom prst="rect">
            <a:avLst/>
          </a:prstGeom>
        </p:spPr>
        <p:txBody>
          <a:bodyPr wrap="square" lIns="68580" tIns="34290" rIns="68580" bIns="34290">
            <a:spAutoFit/>
          </a:bodyPr>
          <a:lstStyle/>
          <a:p>
            <a:pPr>
              <a:lnSpc>
                <a:spcPct val="150000"/>
              </a:lnSpc>
              <a:defRPr/>
            </a:pPr>
            <a:r>
              <a:rPr lang="zh-CN" altLang="en-US" sz="900" kern="0" dirty="0" smtClean="0">
                <a:solidFill>
                  <a:schemeClr val="bg1"/>
                </a:solidFill>
                <a:ea typeface="微软雅黑" panose="020B0503020204020204" pitchFamily="34" charset="-122"/>
              </a:rPr>
              <a:t>       </a:t>
            </a:r>
            <a:r>
              <a:rPr lang="zh-CN" altLang="en-US" sz="900" kern="0" dirty="0" smtClean="0">
                <a:solidFill>
                  <a:schemeClr val="accent4"/>
                </a:solidFill>
                <a:ea typeface="微软雅黑" panose="020B0503020204020204" pitchFamily="34" charset="-122"/>
              </a:rPr>
              <a:t> </a:t>
            </a:r>
            <a:r>
              <a:rPr lang="en-US" altLang="zh-CN" sz="1200" kern="0" dirty="0" smtClean="0">
                <a:solidFill>
                  <a:srgbClr val="7030A0"/>
                </a:solidFill>
                <a:ea typeface="微软雅黑" panose="020B0503020204020204" pitchFamily="34" charset="-122"/>
              </a:rPr>
              <a:t>Redux--</a:t>
            </a:r>
            <a:r>
              <a:rPr lang="zh-CN" altLang="en-US" sz="1200" kern="0" dirty="0" smtClean="0">
                <a:solidFill>
                  <a:srgbClr val="7030A0"/>
                </a:solidFill>
                <a:ea typeface="微软雅黑" panose="020B0503020204020204" pitchFamily="34" charset="-122"/>
              </a:rPr>
              <a:t>一个对数据处理的必杀技，实现不同组件之间的数据通信。</a:t>
            </a:r>
            <a:endParaRPr lang="zh-CN" altLang="en-US" sz="1200" kern="0" dirty="0" smtClean="0">
              <a:solidFill>
                <a:srgbClr val="7030A0"/>
              </a:solidFill>
              <a:ea typeface="微软雅黑" panose="020B0503020204020204" pitchFamily="34" charset="-122"/>
            </a:endParaRPr>
          </a:p>
        </p:txBody>
      </p:sp>
      <p:pic>
        <p:nvPicPr>
          <p:cNvPr id="5" name="图片 4" descr="flex"/>
          <p:cNvPicPr>
            <a:picLocks noChangeAspect="1"/>
          </p:cNvPicPr>
          <p:nvPr/>
        </p:nvPicPr>
        <p:blipFill>
          <a:blip r:embed="rId1"/>
          <a:stretch>
            <a:fillRect/>
          </a:stretch>
        </p:blipFill>
        <p:spPr>
          <a:xfrm>
            <a:off x="1456690" y="1826895"/>
            <a:ext cx="1645920" cy="927100"/>
          </a:xfrm>
          <a:prstGeom prst="rect">
            <a:avLst/>
          </a:prstGeom>
        </p:spPr>
      </p:pic>
      <p:sp>
        <p:nvSpPr>
          <p:cNvPr id="6" name="文本框 5"/>
          <p:cNvSpPr txBox="1"/>
          <p:nvPr/>
        </p:nvSpPr>
        <p:spPr>
          <a:xfrm>
            <a:off x="1492885" y="2895600"/>
            <a:ext cx="1572895" cy="1476375"/>
          </a:xfrm>
          <a:prstGeom prst="rect">
            <a:avLst/>
          </a:prstGeom>
          <a:noFill/>
        </p:spPr>
        <p:txBody>
          <a:bodyPr wrap="square" rtlCol="0">
            <a:spAutoFit/>
          </a:bodyPr>
          <a:p>
            <a:pPr fontAlgn="auto">
              <a:lnSpc>
                <a:spcPct val="150000"/>
              </a:lnSpc>
            </a:pPr>
            <a:r>
              <a:rPr lang="zh-CN" altLang="en-US" sz="1200">
                <a:solidFill>
                  <a:schemeClr val="bg2">
                    <a:lumMod val="25000"/>
                  </a:schemeClr>
                </a:solidFill>
              </a:rPr>
              <a:t>更加深入的了解</a:t>
            </a:r>
            <a:r>
              <a:rPr lang="en-US" altLang="zh-CN" sz="1200">
                <a:solidFill>
                  <a:schemeClr val="bg2">
                    <a:lumMod val="25000"/>
                  </a:schemeClr>
                </a:solidFill>
              </a:rPr>
              <a:t>Flex</a:t>
            </a:r>
            <a:r>
              <a:rPr lang="zh-CN" altLang="en-US" sz="1200">
                <a:solidFill>
                  <a:schemeClr val="bg2">
                    <a:lumMod val="25000"/>
                  </a:schemeClr>
                </a:solidFill>
              </a:rPr>
              <a:t>布局，可以使自己项目完成响应式布局，适应不同的设备，从而来适应不同用户。</a:t>
            </a:r>
            <a:endParaRPr lang="zh-CN" altLang="en-US" sz="1200">
              <a:solidFill>
                <a:schemeClr val="bg2">
                  <a:lumMod val="25000"/>
                </a:schemeClr>
              </a:solidFill>
            </a:endParaRPr>
          </a:p>
        </p:txBody>
      </p:sp>
      <p:pic>
        <p:nvPicPr>
          <p:cNvPr id="7" name="图片 6" descr="react"/>
          <p:cNvPicPr>
            <a:picLocks noChangeAspect="1"/>
          </p:cNvPicPr>
          <p:nvPr/>
        </p:nvPicPr>
        <p:blipFill>
          <a:blip r:embed="rId2"/>
          <a:stretch>
            <a:fillRect/>
          </a:stretch>
        </p:blipFill>
        <p:spPr>
          <a:xfrm>
            <a:off x="3734435" y="1812925"/>
            <a:ext cx="1674495" cy="940435"/>
          </a:xfrm>
          <a:prstGeom prst="rect">
            <a:avLst/>
          </a:prstGeom>
        </p:spPr>
      </p:pic>
      <p:pic>
        <p:nvPicPr>
          <p:cNvPr id="9" name="图片 8" descr="redux"/>
          <p:cNvPicPr>
            <a:picLocks noChangeAspect="1"/>
          </p:cNvPicPr>
          <p:nvPr/>
        </p:nvPicPr>
        <p:blipFill>
          <a:blip r:embed="rId3"/>
          <a:stretch>
            <a:fillRect/>
          </a:stretch>
        </p:blipFill>
        <p:spPr>
          <a:xfrm>
            <a:off x="6033135" y="1812925"/>
            <a:ext cx="1733550" cy="906145"/>
          </a:xfrm>
          <a:prstGeom prst="rect">
            <a:avLst/>
          </a:prstGeom>
        </p:spPr>
      </p:pic>
      <p:pic>
        <p:nvPicPr>
          <p:cNvPr id="2" name="图片 1" descr="logo"/>
          <p:cNvPicPr>
            <a:picLocks noChangeAspect="1"/>
          </p:cNvPicPr>
          <p:nvPr/>
        </p:nvPicPr>
        <p:blipFill>
          <a:blip r:embed="rId4"/>
          <a:stretch>
            <a:fillRect/>
          </a:stretch>
        </p:blipFill>
        <p:spPr>
          <a:xfrm>
            <a:off x="8042275" y="3987165"/>
            <a:ext cx="985520" cy="1082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10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624"/>
                                        </p:tgtEl>
                                        <p:attrNameLst>
                                          <p:attrName>style.visibility</p:attrName>
                                        </p:attrNameLst>
                                      </p:cBhvr>
                                      <p:to>
                                        <p:strVal val="visible"/>
                                      </p:to>
                                    </p:set>
                                    <p:animEffect transition="in" filter="barn(inVertical)">
                                      <p:cBhvr>
                                        <p:cTn id="13" dur="1000"/>
                                        <p:tgtEl>
                                          <p:spTgt spid="25624"/>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10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625"/>
                                        </p:tgtEl>
                                        <p:attrNameLst>
                                          <p:attrName>style.visibility</p:attrName>
                                        </p:attrNameLst>
                                      </p:cBhvr>
                                      <p:to>
                                        <p:strVal val="visible"/>
                                      </p:to>
                                    </p:set>
                                    <p:animEffect transition="in" filter="fade">
                                      <p:cBhvr>
                                        <p:cTn id="29" dur="1000"/>
                                        <p:tgtEl>
                                          <p:spTgt spid="25625"/>
                                        </p:tgtEl>
                                      </p:cBhvr>
                                    </p:animEffect>
                                    <p:anim calcmode="lin" valueType="num">
                                      <p:cBhvr>
                                        <p:cTn id="30" dur="1000" fill="hold"/>
                                        <p:tgtEl>
                                          <p:spTgt spid="25625"/>
                                        </p:tgtEl>
                                        <p:attrNameLst>
                                          <p:attrName>ppt_x</p:attrName>
                                        </p:attrNameLst>
                                      </p:cBhvr>
                                      <p:tavLst>
                                        <p:tav tm="0">
                                          <p:val>
                                            <p:strVal val="#ppt_x"/>
                                          </p:val>
                                        </p:tav>
                                        <p:tav tm="100000">
                                          <p:val>
                                            <p:strVal val="#ppt_x"/>
                                          </p:val>
                                        </p:tav>
                                      </p:tavLst>
                                    </p:anim>
                                    <p:anim calcmode="lin" valueType="num">
                                      <p:cBhvr>
                                        <p:cTn id="31" dur="1000" fill="hold"/>
                                        <p:tgtEl>
                                          <p:spTgt spid="256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5626"/>
                                        </p:tgtEl>
                                        <p:attrNameLst>
                                          <p:attrName>style.visibility</p:attrName>
                                        </p:attrNameLst>
                                      </p:cBhvr>
                                      <p:to>
                                        <p:strVal val="visible"/>
                                      </p:to>
                                    </p:set>
                                    <p:animEffect transition="in" filter="randombar(horizontal)">
                                      <p:cBhvr>
                                        <p:cTn id="51" dur="500"/>
                                        <p:tgtEl>
                                          <p:spTgt spid="2562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par>
                                <p:cTn id="58" presetID="14" presetClass="entr" presetSubtype="1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randombar(horizontal)">
                                      <p:cBhvr>
                                        <p:cTn id="60" dur="500"/>
                                        <p:tgtEl>
                                          <p:spTgt spid="9"/>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randombar(horizontal)">
                                      <p:cBhvr>
                                        <p:cTn id="6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9" grpId="0" bldLvl="0" animBg="1"/>
      <p:bldP spid="25" grpId="0" bldLvl="0" animBg="1"/>
      <p:bldP spid="26" grpId="0" bldLvl="0" animBg="1"/>
      <p:bldP spid="25625" grpId="0"/>
      <p:bldP spid="25626" grpId="0"/>
      <p:bldP spid="44" grpId="0"/>
      <p:bldP spid="45" grpId="0"/>
      <p:bldP spid="8" grpId="0" animBg="1"/>
      <p:bldP spid="11" grpId="0" animBg="1"/>
      <p:bldP spid="2562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63"/>
          <p:cNvSpPr>
            <a:spLocks noGrp="1"/>
          </p:cNvSpPr>
          <p:nvPr>
            <p:ph type="ctrTitle"/>
          </p:nvPr>
        </p:nvSpPr>
        <p:spPr>
          <a:xfrm>
            <a:off x="3734435" y="142875"/>
            <a:ext cx="5200650" cy="428625"/>
          </a:xfrm>
        </p:spPr>
        <p:txBody>
          <a:bodyPr>
            <a:noAutofit/>
          </a:bodyPr>
          <a:lstStyle/>
          <a:p>
            <a:r>
              <a:rPr lang="zh-CN" altLang="en-US" sz="2400" dirty="0">
                <a:latin typeface="微软雅黑" panose="020B0503020204020204" pitchFamily="34" charset="-122"/>
                <a:ea typeface="微软雅黑" panose="020B0503020204020204" pitchFamily="34" charset="-122"/>
              </a:rPr>
              <a:t>预期功能</a:t>
            </a:r>
            <a:endParaRPr lang="zh-CN" altLang="en-US" sz="2400" dirty="0">
              <a:latin typeface="微软雅黑" panose="020B0503020204020204" pitchFamily="34" charset="-122"/>
              <a:ea typeface="微软雅黑" panose="020B0503020204020204" pitchFamily="34" charset="-122"/>
            </a:endParaRPr>
          </a:p>
        </p:txBody>
      </p:sp>
      <p:sp>
        <p:nvSpPr>
          <p:cNvPr id="3" name="椭圆 2"/>
          <p:cNvSpPr/>
          <p:nvPr/>
        </p:nvSpPr>
        <p:spPr>
          <a:xfrm>
            <a:off x="2714612" y="1000114"/>
            <a:ext cx="3552825" cy="3552825"/>
          </a:xfrm>
          <a:prstGeom prst="ellipse">
            <a:avLst/>
          </a:prstGeom>
          <a:noFill/>
          <a:ln w="19050">
            <a:solidFill>
              <a:srgbClr val="0070C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4" name="椭圆 3"/>
          <p:cNvSpPr/>
          <p:nvPr/>
        </p:nvSpPr>
        <p:spPr>
          <a:xfrm>
            <a:off x="2857488" y="1142990"/>
            <a:ext cx="3256359" cy="3256359"/>
          </a:xfrm>
          <a:prstGeom prst="ellipse">
            <a:avLst/>
          </a:prstGeom>
          <a:ln>
            <a:solidFill>
              <a:srgbClr val="0070C0"/>
            </a:solidFill>
          </a:ln>
          <a:effectLst>
            <a:outerShdw blurRad="1778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5" name="椭圆 4"/>
          <p:cNvSpPr/>
          <p:nvPr/>
        </p:nvSpPr>
        <p:spPr>
          <a:xfrm rot="7200000">
            <a:off x="5666780" y="3233143"/>
            <a:ext cx="585788" cy="584597"/>
          </a:xfrm>
          <a:prstGeom prst="ellipse">
            <a:avLst/>
          </a:prstGeom>
          <a:ln>
            <a:solidFill>
              <a:srgbClr val="0070C0"/>
            </a:solidFill>
          </a:ln>
          <a:effectLst>
            <a:outerShdw blurRad="101600" dist="38100" dir="126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6" name="椭圆 5"/>
          <p:cNvSpPr/>
          <p:nvPr/>
        </p:nvSpPr>
        <p:spPr>
          <a:xfrm rot="3600000">
            <a:off x="5667376" y="1669257"/>
            <a:ext cx="584597" cy="584597"/>
          </a:xfrm>
          <a:prstGeom prst="ellipse">
            <a:avLst/>
          </a:prstGeom>
          <a:ln>
            <a:solidFill>
              <a:srgbClr val="0070C0"/>
            </a:solidFill>
          </a:ln>
          <a:effectLst>
            <a:outerShdw blurRad="101600" dist="38100" dir="90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7" name="椭圆 6"/>
          <p:cNvSpPr/>
          <p:nvPr/>
        </p:nvSpPr>
        <p:spPr>
          <a:xfrm>
            <a:off x="4279106" y="828675"/>
            <a:ext cx="585788" cy="585788"/>
          </a:xfrm>
          <a:prstGeom prst="ellipse">
            <a:avLst/>
          </a:prstGeom>
          <a:ln>
            <a:solidFill>
              <a:srgbClr val="0070C0"/>
            </a:solidFill>
          </a:ln>
          <a:effectLst>
            <a:outerShdw blurRad="1016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8" name="椭圆 7"/>
          <p:cNvSpPr/>
          <p:nvPr/>
        </p:nvSpPr>
        <p:spPr>
          <a:xfrm rot="18000000">
            <a:off x="2878491" y="1599134"/>
            <a:ext cx="585788" cy="584597"/>
          </a:xfrm>
          <a:prstGeom prst="ellipse">
            <a:avLst/>
          </a:prstGeom>
          <a:ln>
            <a:solidFill>
              <a:srgbClr val="0070C0"/>
            </a:solidFill>
          </a:ln>
          <a:effectLst>
            <a:outerShdw blurRad="101600" dist="381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9" name="椭圆 8"/>
          <p:cNvSpPr/>
          <p:nvPr/>
        </p:nvSpPr>
        <p:spPr>
          <a:xfrm rot="14400000">
            <a:off x="2886670" y="3237905"/>
            <a:ext cx="585788" cy="584597"/>
          </a:xfrm>
          <a:prstGeom prst="ellipse">
            <a:avLst/>
          </a:prstGeom>
          <a:ln>
            <a:solidFill>
              <a:srgbClr val="0070C0"/>
            </a:solidFill>
          </a:ln>
          <a:effectLst>
            <a:outerShdw blurRad="101600" dist="38100" dir="198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useBgFill="1">
        <p:nvSpPr>
          <p:cNvPr id="10" name="椭圆 9"/>
          <p:cNvSpPr/>
          <p:nvPr/>
        </p:nvSpPr>
        <p:spPr>
          <a:xfrm rot="10800000">
            <a:off x="4279106" y="4033837"/>
            <a:ext cx="585788" cy="585788"/>
          </a:xfrm>
          <a:prstGeom prst="ellipse">
            <a:avLst/>
          </a:prstGeom>
          <a:ln>
            <a:solidFill>
              <a:srgbClr val="0070C0"/>
            </a:solidFill>
          </a:ln>
          <a:effectLst>
            <a:outerShdw blurRad="101600" dist="38100" dir="16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grpSp>
        <p:nvGrpSpPr>
          <p:cNvPr id="11" name="组合 10"/>
          <p:cNvGrpSpPr/>
          <p:nvPr/>
        </p:nvGrpSpPr>
        <p:grpSpPr>
          <a:xfrm>
            <a:off x="3434538" y="1582572"/>
            <a:ext cx="2266533" cy="2266538"/>
            <a:chOff x="4723759" y="1114821"/>
            <a:chExt cx="2958730" cy="2958734"/>
          </a:xfrm>
          <a:noFill/>
        </p:grpSpPr>
        <p:grpSp>
          <p:nvGrpSpPr>
            <p:cNvPr id="12" name="组合 11"/>
            <p:cNvGrpSpPr/>
            <p:nvPr/>
          </p:nvGrpSpPr>
          <p:grpSpPr>
            <a:xfrm rot="7200000">
              <a:off x="4723758" y="1739191"/>
              <a:ext cx="2958731" cy="1709997"/>
              <a:chOff x="8115005" y="603349"/>
              <a:chExt cx="2958731" cy="1709997"/>
            </a:xfrm>
            <a:grpFill/>
          </p:grpSpPr>
          <p:sp useBgFill="1">
            <p:nvSpPr>
              <p:cNvPr id="19" name="任意多边形 18"/>
              <p:cNvSpPr/>
              <p:nvPr/>
            </p:nvSpPr>
            <p:spPr>
              <a:xfrm>
                <a:off x="8115005" y="603349"/>
                <a:ext cx="2958731"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0 h 1710000"/>
                  <a:gd name="connsiteX1-3" fmla="*/ 2897324 w 2958730"/>
                  <a:gd name="connsiteY1-4" fmla="*/ 753923 h 1710000"/>
                  <a:gd name="connsiteX2-5" fmla="*/ 2958730 w 2958730"/>
                  <a:gd name="connsiteY2-6" fmla="*/ 855000 h 1710000"/>
                  <a:gd name="connsiteX3-7" fmla="*/ 2897324 w 2958730"/>
                  <a:gd name="connsiteY3-8" fmla="*/ 956077 h 1710000"/>
                  <a:gd name="connsiteX4-9" fmla="*/ 1479365 w 2958730"/>
                  <a:gd name="connsiteY4-10" fmla="*/ 1710000 h 1710000"/>
                  <a:gd name="connsiteX5-11" fmla="*/ 61406 w 2958730"/>
                  <a:gd name="connsiteY5-12" fmla="*/ 956077 h 1710000"/>
                  <a:gd name="connsiteX6-13" fmla="*/ 0 w 2958730"/>
                  <a:gd name="connsiteY6-14" fmla="*/ 855000 h 1710000"/>
                  <a:gd name="connsiteX7-15" fmla="*/ 61406 w 2958730"/>
                  <a:gd name="connsiteY7-16" fmla="*/ 753923 h 1710000"/>
                  <a:gd name="connsiteX8-17" fmla="*/ 1612899 w 2958730"/>
                  <a:gd name="connsiteY8-18" fmla="*/ 133535 h 1710000"/>
                  <a:gd name="connsiteX0-19" fmla="*/ 2897324 w 2958730"/>
                  <a:gd name="connsiteY0-20" fmla="*/ 652405 h 1608482"/>
                  <a:gd name="connsiteX1-21" fmla="*/ 2958730 w 2958730"/>
                  <a:gd name="connsiteY1-22" fmla="*/ 753482 h 1608482"/>
                  <a:gd name="connsiteX2-23" fmla="*/ 2897324 w 2958730"/>
                  <a:gd name="connsiteY2-24" fmla="*/ 854559 h 1608482"/>
                  <a:gd name="connsiteX3-25" fmla="*/ 1479365 w 2958730"/>
                  <a:gd name="connsiteY3-26" fmla="*/ 1608482 h 1608482"/>
                  <a:gd name="connsiteX4-27" fmla="*/ 61406 w 2958730"/>
                  <a:gd name="connsiteY4-28" fmla="*/ 854559 h 1608482"/>
                  <a:gd name="connsiteX5-29" fmla="*/ 0 w 2958730"/>
                  <a:gd name="connsiteY5-30" fmla="*/ 753482 h 1608482"/>
                  <a:gd name="connsiteX6-31" fmla="*/ 61406 w 2958730"/>
                  <a:gd name="connsiteY6-32" fmla="*/ 652405 h 1608482"/>
                  <a:gd name="connsiteX7-33" fmla="*/ 1612899 w 2958730"/>
                  <a:gd name="connsiteY7-34" fmla="*/ 32017 h 1608482"/>
                  <a:gd name="connsiteX0-35" fmla="*/ 2958730 w 2958730"/>
                  <a:gd name="connsiteY0-36" fmla="*/ 753482 h 1608482"/>
                  <a:gd name="connsiteX1-37" fmla="*/ 2897324 w 2958730"/>
                  <a:gd name="connsiteY1-38" fmla="*/ 854559 h 1608482"/>
                  <a:gd name="connsiteX2-39" fmla="*/ 1479365 w 2958730"/>
                  <a:gd name="connsiteY2-40" fmla="*/ 1608482 h 1608482"/>
                  <a:gd name="connsiteX3-41" fmla="*/ 61406 w 2958730"/>
                  <a:gd name="connsiteY3-42" fmla="*/ 854559 h 1608482"/>
                  <a:gd name="connsiteX4-43" fmla="*/ 0 w 2958730"/>
                  <a:gd name="connsiteY4-44" fmla="*/ 753482 h 1608482"/>
                  <a:gd name="connsiteX5-45" fmla="*/ 61406 w 2958730"/>
                  <a:gd name="connsiteY5-46" fmla="*/ 652405 h 1608482"/>
                  <a:gd name="connsiteX6-47" fmla="*/ 1612899 w 2958730"/>
                  <a:gd name="connsiteY6-48" fmla="*/ 32017 h 1608482"/>
                  <a:gd name="connsiteX0-49" fmla="*/ 2958730 w 2958730"/>
                  <a:gd name="connsiteY0-50" fmla="*/ 101077 h 956077"/>
                  <a:gd name="connsiteX1-51" fmla="*/ 2897324 w 2958730"/>
                  <a:gd name="connsiteY1-52" fmla="*/ 202154 h 956077"/>
                  <a:gd name="connsiteX2-53" fmla="*/ 1479365 w 2958730"/>
                  <a:gd name="connsiteY2-54" fmla="*/ 956077 h 956077"/>
                  <a:gd name="connsiteX3-55" fmla="*/ 61406 w 2958730"/>
                  <a:gd name="connsiteY3-56" fmla="*/ 202154 h 956077"/>
                  <a:gd name="connsiteX4-57" fmla="*/ 0 w 2958730"/>
                  <a:gd name="connsiteY4-58" fmla="*/ 101077 h 956077"/>
                  <a:gd name="connsiteX5-59" fmla="*/ 61406 w 2958730"/>
                  <a:gd name="connsiteY5-60" fmla="*/ 0 h 956077"/>
                  <a:gd name="connsiteX0-61" fmla="*/ 2958730 w 2958730"/>
                  <a:gd name="connsiteY0-62" fmla="*/ 0 h 855000"/>
                  <a:gd name="connsiteX1-63" fmla="*/ 2897324 w 2958730"/>
                  <a:gd name="connsiteY1-64" fmla="*/ 101077 h 855000"/>
                  <a:gd name="connsiteX2-65" fmla="*/ 1479365 w 2958730"/>
                  <a:gd name="connsiteY2-66" fmla="*/ 855000 h 855000"/>
                  <a:gd name="connsiteX3-67" fmla="*/ 61406 w 2958730"/>
                  <a:gd name="connsiteY3-68" fmla="*/ 101077 h 855000"/>
                  <a:gd name="connsiteX4-69" fmla="*/ 0 w 2958730"/>
                  <a:gd name="connsiteY4-70" fmla="*/ 0 h 855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0">
                    <a:moveTo>
                      <a:pt x="2958730" y="0"/>
                    </a:moveTo>
                    <a:lnTo>
                      <a:pt x="2897324" y="101077"/>
                    </a:lnTo>
                    <a:cubicBezTo>
                      <a:pt x="2590025" y="555940"/>
                      <a:pt x="2069619" y="855000"/>
                      <a:pt x="1479365" y="855000"/>
                    </a:cubicBezTo>
                    <a:cubicBezTo>
                      <a:pt x="889111" y="855000"/>
                      <a:pt x="368706" y="555940"/>
                      <a:pt x="61406" y="101077"/>
                    </a:cubicBezTo>
                    <a:lnTo>
                      <a:pt x="0" y="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useBgFill="1">
            <p:nvSpPr>
              <p:cNvPr id="20" name="任意多边形 19"/>
              <p:cNvSpPr/>
              <p:nvPr/>
            </p:nvSpPr>
            <p:spPr>
              <a:xfrm>
                <a:off x="8115005" y="1458345"/>
                <a:ext cx="2958731"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1710000 h 1843535"/>
                  <a:gd name="connsiteX1-3" fmla="*/ 61406 w 2958730"/>
                  <a:gd name="connsiteY1-4" fmla="*/ 956077 h 1843535"/>
                  <a:gd name="connsiteX2-5" fmla="*/ 0 w 2958730"/>
                  <a:gd name="connsiteY2-6" fmla="*/ 855000 h 1843535"/>
                  <a:gd name="connsiteX3-7" fmla="*/ 61406 w 2958730"/>
                  <a:gd name="connsiteY3-8" fmla="*/ 753923 h 1843535"/>
                  <a:gd name="connsiteX4-9" fmla="*/ 1479365 w 2958730"/>
                  <a:gd name="connsiteY4-10" fmla="*/ 0 h 1843535"/>
                  <a:gd name="connsiteX5-11" fmla="*/ 2897324 w 2958730"/>
                  <a:gd name="connsiteY5-12" fmla="*/ 753923 h 1843535"/>
                  <a:gd name="connsiteX6-13" fmla="*/ 2958730 w 2958730"/>
                  <a:gd name="connsiteY6-14" fmla="*/ 855000 h 1843535"/>
                  <a:gd name="connsiteX7-15" fmla="*/ 2897324 w 2958730"/>
                  <a:gd name="connsiteY7-16" fmla="*/ 956077 h 1843535"/>
                  <a:gd name="connsiteX8-17" fmla="*/ 1612899 w 2958730"/>
                  <a:gd name="connsiteY8-18" fmla="*/ 1843535 h 1843535"/>
                  <a:gd name="connsiteX0-19" fmla="*/ 61406 w 2958730"/>
                  <a:gd name="connsiteY0-20" fmla="*/ 956077 h 1843535"/>
                  <a:gd name="connsiteX1-21" fmla="*/ 0 w 2958730"/>
                  <a:gd name="connsiteY1-22" fmla="*/ 855000 h 1843535"/>
                  <a:gd name="connsiteX2-23" fmla="*/ 61406 w 2958730"/>
                  <a:gd name="connsiteY2-24" fmla="*/ 753923 h 1843535"/>
                  <a:gd name="connsiteX3-25" fmla="*/ 1479365 w 2958730"/>
                  <a:gd name="connsiteY3-26" fmla="*/ 0 h 1843535"/>
                  <a:gd name="connsiteX4-27" fmla="*/ 2897324 w 2958730"/>
                  <a:gd name="connsiteY4-28" fmla="*/ 753923 h 1843535"/>
                  <a:gd name="connsiteX5-29" fmla="*/ 2958730 w 2958730"/>
                  <a:gd name="connsiteY5-30" fmla="*/ 855000 h 1843535"/>
                  <a:gd name="connsiteX6-31" fmla="*/ 2897324 w 2958730"/>
                  <a:gd name="connsiteY6-32" fmla="*/ 956077 h 1843535"/>
                  <a:gd name="connsiteX7-33" fmla="*/ 1612899 w 2958730"/>
                  <a:gd name="connsiteY7-34" fmla="*/ 1843535 h 1843535"/>
                  <a:gd name="connsiteX0-35" fmla="*/ 0 w 2958730"/>
                  <a:gd name="connsiteY0-36" fmla="*/ 855000 h 1843535"/>
                  <a:gd name="connsiteX1-37" fmla="*/ 61406 w 2958730"/>
                  <a:gd name="connsiteY1-38" fmla="*/ 753923 h 1843535"/>
                  <a:gd name="connsiteX2-39" fmla="*/ 1479365 w 2958730"/>
                  <a:gd name="connsiteY2-40" fmla="*/ 0 h 1843535"/>
                  <a:gd name="connsiteX3-41" fmla="*/ 2897324 w 2958730"/>
                  <a:gd name="connsiteY3-42" fmla="*/ 753923 h 1843535"/>
                  <a:gd name="connsiteX4-43" fmla="*/ 2958730 w 2958730"/>
                  <a:gd name="connsiteY4-44" fmla="*/ 855000 h 1843535"/>
                  <a:gd name="connsiteX5-45" fmla="*/ 2897324 w 2958730"/>
                  <a:gd name="connsiteY5-46" fmla="*/ 956077 h 1843535"/>
                  <a:gd name="connsiteX6-47" fmla="*/ 1612899 w 2958730"/>
                  <a:gd name="connsiteY6-48" fmla="*/ 1843535 h 1843535"/>
                  <a:gd name="connsiteX0-49" fmla="*/ 0 w 2958730"/>
                  <a:gd name="connsiteY0-50" fmla="*/ 855000 h 956077"/>
                  <a:gd name="connsiteX1-51" fmla="*/ 61406 w 2958730"/>
                  <a:gd name="connsiteY1-52" fmla="*/ 753923 h 956077"/>
                  <a:gd name="connsiteX2-53" fmla="*/ 1479365 w 2958730"/>
                  <a:gd name="connsiteY2-54" fmla="*/ 0 h 956077"/>
                  <a:gd name="connsiteX3-55" fmla="*/ 2897324 w 2958730"/>
                  <a:gd name="connsiteY3-56" fmla="*/ 753923 h 956077"/>
                  <a:gd name="connsiteX4-57" fmla="*/ 2958730 w 2958730"/>
                  <a:gd name="connsiteY4-58" fmla="*/ 855000 h 956077"/>
                  <a:gd name="connsiteX5-59" fmla="*/ 2897324 w 2958730"/>
                  <a:gd name="connsiteY5-60" fmla="*/ 956077 h 956077"/>
                  <a:gd name="connsiteX0-61" fmla="*/ 0 w 2958730"/>
                  <a:gd name="connsiteY0-62" fmla="*/ 855000 h 855000"/>
                  <a:gd name="connsiteX1-63" fmla="*/ 61406 w 2958730"/>
                  <a:gd name="connsiteY1-64" fmla="*/ 753923 h 855000"/>
                  <a:gd name="connsiteX2-65" fmla="*/ 1479365 w 2958730"/>
                  <a:gd name="connsiteY2-66" fmla="*/ 0 h 855000"/>
                  <a:gd name="connsiteX3-67" fmla="*/ 2897324 w 2958730"/>
                  <a:gd name="connsiteY3-68" fmla="*/ 753923 h 855000"/>
                  <a:gd name="connsiteX4-69" fmla="*/ 2958730 w 2958730"/>
                  <a:gd name="connsiteY4-70" fmla="*/ 855000 h 855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0">
                    <a:moveTo>
                      <a:pt x="0" y="855000"/>
                    </a:moveTo>
                    <a:lnTo>
                      <a:pt x="61406" y="753923"/>
                    </a:lnTo>
                    <a:cubicBezTo>
                      <a:pt x="368706" y="299060"/>
                      <a:pt x="889111" y="0"/>
                      <a:pt x="1479365" y="0"/>
                    </a:cubicBezTo>
                    <a:cubicBezTo>
                      <a:pt x="2069619" y="0"/>
                      <a:pt x="2590025" y="299060"/>
                      <a:pt x="2897324" y="753923"/>
                    </a:cubicBezTo>
                    <a:lnTo>
                      <a:pt x="2958730" y="85500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13" name="组合 12"/>
            <p:cNvGrpSpPr/>
            <p:nvPr/>
          </p:nvGrpSpPr>
          <p:grpSpPr>
            <a:xfrm rot="14400000">
              <a:off x="4723755" y="1739188"/>
              <a:ext cx="2958734" cy="1710000"/>
              <a:chOff x="8115002" y="603345"/>
              <a:chExt cx="2958734" cy="1710000"/>
            </a:xfrm>
            <a:grpFill/>
          </p:grpSpPr>
          <p:sp useBgFill="1">
            <p:nvSpPr>
              <p:cNvPr id="17" name="任意多边形 16"/>
              <p:cNvSpPr/>
              <p:nvPr/>
            </p:nvSpPr>
            <p:spPr>
              <a:xfrm>
                <a:off x="8115004" y="603345"/>
                <a:ext cx="2958732"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0 h 1710000"/>
                  <a:gd name="connsiteX1-3" fmla="*/ 2897324 w 2958730"/>
                  <a:gd name="connsiteY1-4" fmla="*/ 753923 h 1710000"/>
                  <a:gd name="connsiteX2-5" fmla="*/ 2958730 w 2958730"/>
                  <a:gd name="connsiteY2-6" fmla="*/ 855000 h 1710000"/>
                  <a:gd name="connsiteX3-7" fmla="*/ 2897324 w 2958730"/>
                  <a:gd name="connsiteY3-8" fmla="*/ 956077 h 1710000"/>
                  <a:gd name="connsiteX4-9" fmla="*/ 1479365 w 2958730"/>
                  <a:gd name="connsiteY4-10" fmla="*/ 1710000 h 1710000"/>
                  <a:gd name="connsiteX5-11" fmla="*/ 61406 w 2958730"/>
                  <a:gd name="connsiteY5-12" fmla="*/ 956077 h 1710000"/>
                  <a:gd name="connsiteX6-13" fmla="*/ 0 w 2958730"/>
                  <a:gd name="connsiteY6-14" fmla="*/ 855000 h 1710000"/>
                  <a:gd name="connsiteX7-15" fmla="*/ 61406 w 2958730"/>
                  <a:gd name="connsiteY7-16" fmla="*/ 753923 h 1710000"/>
                  <a:gd name="connsiteX8-17" fmla="*/ 1612900 w 2958730"/>
                  <a:gd name="connsiteY8-18" fmla="*/ 133535 h 1710000"/>
                  <a:gd name="connsiteX0-19" fmla="*/ 2897324 w 2958730"/>
                  <a:gd name="connsiteY0-20" fmla="*/ 652405 h 1608482"/>
                  <a:gd name="connsiteX1-21" fmla="*/ 2958730 w 2958730"/>
                  <a:gd name="connsiteY1-22" fmla="*/ 753482 h 1608482"/>
                  <a:gd name="connsiteX2-23" fmla="*/ 2897324 w 2958730"/>
                  <a:gd name="connsiteY2-24" fmla="*/ 854559 h 1608482"/>
                  <a:gd name="connsiteX3-25" fmla="*/ 1479365 w 2958730"/>
                  <a:gd name="connsiteY3-26" fmla="*/ 1608482 h 1608482"/>
                  <a:gd name="connsiteX4-27" fmla="*/ 61406 w 2958730"/>
                  <a:gd name="connsiteY4-28" fmla="*/ 854559 h 1608482"/>
                  <a:gd name="connsiteX5-29" fmla="*/ 0 w 2958730"/>
                  <a:gd name="connsiteY5-30" fmla="*/ 753482 h 1608482"/>
                  <a:gd name="connsiteX6-31" fmla="*/ 61406 w 2958730"/>
                  <a:gd name="connsiteY6-32" fmla="*/ 652405 h 1608482"/>
                  <a:gd name="connsiteX7-33" fmla="*/ 1612900 w 2958730"/>
                  <a:gd name="connsiteY7-34" fmla="*/ 32017 h 1608482"/>
                  <a:gd name="connsiteX0-35" fmla="*/ 2958730 w 2958730"/>
                  <a:gd name="connsiteY0-36" fmla="*/ 753482 h 1608482"/>
                  <a:gd name="connsiteX1-37" fmla="*/ 2897324 w 2958730"/>
                  <a:gd name="connsiteY1-38" fmla="*/ 854559 h 1608482"/>
                  <a:gd name="connsiteX2-39" fmla="*/ 1479365 w 2958730"/>
                  <a:gd name="connsiteY2-40" fmla="*/ 1608482 h 1608482"/>
                  <a:gd name="connsiteX3-41" fmla="*/ 61406 w 2958730"/>
                  <a:gd name="connsiteY3-42" fmla="*/ 854559 h 1608482"/>
                  <a:gd name="connsiteX4-43" fmla="*/ 0 w 2958730"/>
                  <a:gd name="connsiteY4-44" fmla="*/ 753482 h 1608482"/>
                  <a:gd name="connsiteX5-45" fmla="*/ 61406 w 2958730"/>
                  <a:gd name="connsiteY5-46" fmla="*/ 652405 h 1608482"/>
                  <a:gd name="connsiteX6-47" fmla="*/ 1612900 w 2958730"/>
                  <a:gd name="connsiteY6-48" fmla="*/ 32017 h 1608482"/>
                  <a:gd name="connsiteX0-49" fmla="*/ 2958730 w 2958730"/>
                  <a:gd name="connsiteY0-50" fmla="*/ 101077 h 956077"/>
                  <a:gd name="connsiteX1-51" fmla="*/ 2897324 w 2958730"/>
                  <a:gd name="connsiteY1-52" fmla="*/ 202154 h 956077"/>
                  <a:gd name="connsiteX2-53" fmla="*/ 1479365 w 2958730"/>
                  <a:gd name="connsiteY2-54" fmla="*/ 956077 h 956077"/>
                  <a:gd name="connsiteX3-55" fmla="*/ 61406 w 2958730"/>
                  <a:gd name="connsiteY3-56" fmla="*/ 202154 h 956077"/>
                  <a:gd name="connsiteX4-57" fmla="*/ 0 w 2958730"/>
                  <a:gd name="connsiteY4-58" fmla="*/ 101077 h 956077"/>
                  <a:gd name="connsiteX5-59" fmla="*/ 61406 w 2958730"/>
                  <a:gd name="connsiteY5-60" fmla="*/ 0 h 956077"/>
                  <a:gd name="connsiteX0-61" fmla="*/ 2958730 w 2958730"/>
                  <a:gd name="connsiteY0-62" fmla="*/ 0 h 855000"/>
                  <a:gd name="connsiteX1-63" fmla="*/ 2897324 w 2958730"/>
                  <a:gd name="connsiteY1-64" fmla="*/ 101077 h 855000"/>
                  <a:gd name="connsiteX2-65" fmla="*/ 1479365 w 2958730"/>
                  <a:gd name="connsiteY2-66" fmla="*/ 855000 h 855000"/>
                  <a:gd name="connsiteX3-67" fmla="*/ 61406 w 2958730"/>
                  <a:gd name="connsiteY3-68" fmla="*/ 101077 h 855000"/>
                  <a:gd name="connsiteX4-69" fmla="*/ 0 w 2958730"/>
                  <a:gd name="connsiteY4-70" fmla="*/ 0 h 855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0">
                    <a:moveTo>
                      <a:pt x="2958730" y="0"/>
                    </a:moveTo>
                    <a:lnTo>
                      <a:pt x="2897324" y="101077"/>
                    </a:lnTo>
                    <a:cubicBezTo>
                      <a:pt x="2590025" y="555940"/>
                      <a:pt x="2069619" y="855000"/>
                      <a:pt x="1479365" y="855000"/>
                    </a:cubicBezTo>
                    <a:cubicBezTo>
                      <a:pt x="889111" y="855000"/>
                      <a:pt x="368706" y="555940"/>
                      <a:pt x="61406" y="101077"/>
                    </a:cubicBezTo>
                    <a:lnTo>
                      <a:pt x="0" y="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useBgFill="1">
            <p:nvSpPr>
              <p:cNvPr id="18" name="任意多边形 17"/>
              <p:cNvSpPr/>
              <p:nvPr/>
            </p:nvSpPr>
            <p:spPr>
              <a:xfrm>
                <a:off x="8115002" y="1458344"/>
                <a:ext cx="2958730"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1710000 h 1843535"/>
                  <a:gd name="connsiteX1-3" fmla="*/ 61406 w 2958730"/>
                  <a:gd name="connsiteY1-4" fmla="*/ 956077 h 1843535"/>
                  <a:gd name="connsiteX2-5" fmla="*/ 0 w 2958730"/>
                  <a:gd name="connsiteY2-6" fmla="*/ 855000 h 1843535"/>
                  <a:gd name="connsiteX3-7" fmla="*/ 61406 w 2958730"/>
                  <a:gd name="connsiteY3-8" fmla="*/ 753923 h 1843535"/>
                  <a:gd name="connsiteX4-9" fmla="*/ 1479365 w 2958730"/>
                  <a:gd name="connsiteY4-10" fmla="*/ 0 h 1843535"/>
                  <a:gd name="connsiteX5-11" fmla="*/ 2897324 w 2958730"/>
                  <a:gd name="connsiteY5-12" fmla="*/ 753923 h 1843535"/>
                  <a:gd name="connsiteX6-13" fmla="*/ 2958730 w 2958730"/>
                  <a:gd name="connsiteY6-14" fmla="*/ 855000 h 1843535"/>
                  <a:gd name="connsiteX7-15" fmla="*/ 2897324 w 2958730"/>
                  <a:gd name="connsiteY7-16" fmla="*/ 956077 h 1843535"/>
                  <a:gd name="connsiteX8-17" fmla="*/ 1612900 w 2958730"/>
                  <a:gd name="connsiteY8-18" fmla="*/ 1843535 h 1843535"/>
                  <a:gd name="connsiteX0-19" fmla="*/ 1479365 w 2958730"/>
                  <a:gd name="connsiteY0-20" fmla="*/ 1710000 h 1710000"/>
                  <a:gd name="connsiteX1-21" fmla="*/ 61406 w 2958730"/>
                  <a:gd name="connsiteY1-22" fmla="*/ 956077 h 1710000"/>
                  <a:gd name="connsiteX2-23" fmla="*/ 0 w 2958730"/>
                  <a:gd name="connsiteY2-24" fmla="*/ 855000 h 1710000"/>
                  <a:gd name="connsiteX3-25" fmla="*/ 61406 w 2958730"/>
                  <a:gd name="connsiteY3-26" fmla="*/ 753923 h 1710000"/>
                  <a:gd name="connsiteX4-27" fmla="*/ 1479365 w 2958730"/>
                  <a:gd name="connsiteY4-28" fmla="*/ 0 h 1710000"/>
                  <a:gd name="connsiteX5-29" fmla="*/ 2897324 w 2958730"/>
                  <a:gd name="connsiteY5-30" fmla="*/ 753923 h 1710000"/>
                  <a:gd name="connsiteX6-31" fmla="*/ 2958730 w 2958730"/>
                  <a:gd name="connsiteY6-32" fmla="*/ 855000 h 1710000"/>
                  <a:gd name="connsiteX7-33" fmla="*/ 2897324 w 2958730"/>
                  <a:gd name="connsiteY7-34" fmla="*/ 956077 h 1710000"/>
                  <a:gd name="connsiteX0-35" fmla="*/ 1479365 w 2958730"/>
                  <a:gd name="connsiteY0-36" fmla="*/ 1710000 h 1710000"/>
                  <a:gd name="connsiteX1-37" fmla="*/ 61406 w 2958730"/>
                  <a:gd name="connsiteY1-38" fmla="*/ 956077 h 1710000"/>
                  <a:gd name="connsiteX2-39" fmla="*/ 0 w 2958730"/>
                  <a:gd name="connsiteY2-40" fmla="*/ 855000 h 1710000"/>
                  <a:gd name="connsiteX3-41" fmla="*/ 61406 w 2958730"/>
                  <a:gd name="connsiteY3-42" fmla="*/ 753923 h 1710000"/>
                  <a:gd name="connsiteX4-43" fmla="*/ 1479365 w 2958730"/>
                  <a:gd name="connsiteY4-44" fmla="*/ 0 h 1710000"/>
                  <a:gd name="connsiteX5-45" fmla="*/ 2897324 w 2958730"/>
                  <a:gd name="connsiteY5-46" fmla="*/ 753923 h 1710000"/>
                  <a:gd name="connsiteX6-47" fmla="*/ 2958730 w 2958730"/>
                  <a:gd name="connsiteY6-48" fmla="*/ 855000 h 1710000"/>
                  <a:gd name="connsiteX0-49" fmla="*/ 61406 w 2958730"/>
                  <a:gd name="connsiteY0-50" fmla="*/ 956077 h 956077"/>
                  <a:gd name="connsiteX1-51" fmla="*/ 0 w 2958730"/>
                  <a:gd name="connsiteY1-52" fmla="*/ 855000 h 956077"/>
                  <a:gd name="connsiteX2-53" fmla="*/ 61406 w 2958730"/>
                  <a:gd name="connsiteY2-54" fmla="*/ 753923 h 956077"/>
                  <a:gd name="connsiteX3-55" fmla="*/ 1479365 w 2958730"/>
                  <a:gd name="connsiteY3-56" fmla="*/ 0 h 956077"/>
                  <a:gd name="connsiteX4-57" fmla="*/ 2897324 w 2958730"/>
                  <a:gd name="connsiteY4-58" fmla="*/ 753923 h 956077"/>
                  <a:gd name="connsiteX5-59" fmla="*/ 2958730 w 2958730"/>
                  <a:gd name="connsiteY5-60" fmla="*/ 855000 h 956077"/>
                  <a:gd name="connsiteX0-61" fmla="*/ 0 w 2958730"/>
                  <a:gd name="connsiteY0-62" fmla="*/ 855000 h 855000"/>
                  <a:gd name="connsiteX1-63" fmla="*/ 61406 w 2958730"/>
                  <a:gd name="connsiteY1-64" fmla="*/ 753923 h 855000"/>
                  <a:gd name="connsiteX2-65" fmla="*/ 1479365 w 2958730"/>
                  <a:gd name="connsiteY2-66" fmla="*/ 0 h 855000"/>
                  <a:gd name="connsiteX3-67" fmla="*/ 2897324 w 2958730"/>
                  <a:gd name="connsiteY3-68" fmla="*/ 753923 h 855000"/>
                  <a:gd name="connsiteX4-69" fmla="*/ 2958730 w 2958730"/>
                  <a:gd name="connsiteY4-70" fmla="*/ 855000 h 855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0">
                    <a:moveTo>
                      <a:pt x="0" y="855000"/>
                    </a:moveTo>
                    <a:lnTo>
                      <a:pt x="61406" y="753923"/>
                    </a:lnTo>
                    <a:cubicBezTo>
                      <a:pt x="368706" y="299060"/>
                      <a:pt x="889111" y="0"/>
                      <a:pt x="1479365" y="0"/>
                    </a:cubicBezTo>
                    <a:cubicBezTo>
                      <a:pt x="2069619" y="0"/>
                      <a:pt x="2590025" y="299060"/>
                      <a:pt x="2897324" y="753923"/>
                    </a:cubicBezTo>
                    <a:lnTo>
                      <a:pt x="2958730" y="85500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14" name="组合 13"/>
            <p:cNvGrpSpPr/>
            <p:nvPr/>
          </p:nvGrpSpPr>
          <p:grpSpPr>
            <a:xfrm>
              <a:off x="4723759" y="1739189"/>
              <a:ext cx="2958730" cy="1710000"/>
              <a:chOff x="8115003" y="603348"/>
              <a:chExt cx="2958730" cy="1710000"/>
            </a:xfrm>
            <a:grpFill/>
          </p:grpSpPr>
          <p:sp useBgFill="1">
            <p:nvSpPr>
              <p:cNvPr id="15" name="任意多边形 14"/>
              <p:cNvSpPr/>
              <p:nvPr/>
            </p:nvSpPr>
            <p:spPr>
              <a:xfrm>
                <a:off x="8115003" y="603348"/>
                <a:ext cx="2958730"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0 h 1710000"/>
                  <a:gd name="connsiteX1-3" fmla="*/ 2897324 w 2958730"/>
                  <a:gd name="connsiteY1-4" fmla="*/ 753923 h 1710000"/>
                  <a:gd name="connsiteX2-5" fmla="*/ 2958730 w 2958730"/>
                  <a:gd name="connsiteY2-6" fmla="*/ 855000 h 1710000"/>
                  <a:gd name="connsiteX3-7" fmla="*/ 2897324 w 2958730"/>
                  <a:gd name="connsiteY3-8" fmla="*/ 956077 h 1710000"/>
                  <a:gd name="connsiteX4-9" fmla="*/ 1479365 w 2958730"/>
                  <a:gd name="connsiteY4-10" fmla="*/ 1710000 h 1710000"/>
                  <a:gd name="connsiteX5-11" fmla="*/ 61406 w 2958730"/>
                  <a:gd name="connsiteY5-12" fmla="*/ 956077 h 1710000"/>
                  <a:gd name="connsiteX6-13" fmla="*/ 0 w 2958730"/>
                  <a:gd name="connsiteY6-14" fmla="*/ 855000 h 1710000"/>
                  <a:gd name="connsiteX7-15" fmla="*/ 61406 w 2958730"/>
                  <a:gd name="connsiteY7-16" fmla="*/ 753923 h 1710000"/>
                  <a:gd name="connsiteX8-17" fmla="*/ 1612900 w 2958730"/>
                  <a:gd name="connsiteY8-18" fmla="*/ 133535 h 1710000"/>
                  <a:gd name="connsiteX0-19" fmla="*/ 1479365 w 2958730"/>
                  <a:gd name="connsiteY0-20" fmla="*/ 0 h 1710000"/>
                  <a:gd name="connsiteX1-21" fmla="*/ 2897324 w 2958730"/>
                  <a:gd name="connsiteY1-22" fmla="*/ 753923 h 1710000"/>
                  <a:gd name="connsiteX2-23" fmla="*/ 2958730 w 2958730"/>
                  <a:gd name="connsiteY2-24" fmla="*/ 855000 h 1710000"/>
                  <a:gd name="connsiteX3-25" fmla="*/ 2897324 w 2958730"/>
                  <a:gd name="connsiteY3-26" fmla="*/ 956077 h 1710000"/>
                  <a:gd name="connsiteX4-27" fmla="*/ 1479365 w 2958730"/>
                  <a:gd name="connsiteY4-28" fmla="*/ 1710000 h 1710000"/>
                  <a:gd name="connsiteX5-29" fmla="*/ 61406 w 2958730"/>
                  <a:gd name="connsiteY5-30" fmla="*/ 956077 h 1710000"/>
                  <a:gd name="connsiteX6-31" fmla="*/ 0 w 2958730"/>
                  <a:gd name="connsiteY6-32" fmla="*/ 855000 h 1710000"/>
                  <a:gd name="connsiteX7-33" fmla="*/ 61406 w 2958730"/>
                  <a:gd name="connsiteY7-34" fmla="*/ 753923 h 1710000"/>
                  <a:gd name="connsiteX0-35" fmla="*/ 1479365 w 2958730"/>
                  <a:gd name="connsiteY0-36" fmla="*/ 0 h 1710000"/>
                  <a:gd name="connsiteX1-37" fmla="*/ 2897324 w 2958730"/>
                  <a:gd name="connsiteY1-38" fmla="*/ 753923 h 1710000"/>
                  <a:gd name="connsiteX2-39" fmla="*/ 2958730 w 2958730"/>
                  <a:gd name="connsiteY2-40" fmla="*/ 855000 h 1710000"/>
                  <a:gd name="connsiteX3-41" fmla="*/ 2897324 w 2958730"/>
                  <a:gd name="connsiteY3-42" fmla="*/ 956077 h 1710000"/>
                  <a:gd name="connsiteX4-43" fmla="*/ 1479365 w 2958730"/>
                  <a:gd name="connsiteY4-44" fmla="*/ 1710000 h 1710000"/>
                  <a:gd name="connsiteX5-45" fmla="*/ 61406 w 2958730"/>
                  <a:gd name="connsiteY5-46" fmla="*/ 956077 h 1710000"/>
                  <a:gd name="connsiteX6-47" fmla="*/ 0 w 2958730"/>
                  <a:gd name="connsiteY6-48" fmla="*/ 855000 h 1710000"/>
                  <a:gd name="connsiteX0-49" fmla="*/ 2897324 w 2958730"/>
                  <a:gd name="connsiteY0-50" fmla="*/ 0 h 956077"/>
                  <a:gd name="connsiteX1-51" fmla="*/ 2958730 w 2958730"/>
                  <a:gd name="connsiteY1-52" fmla="*/ 101077 h 956077"/>
                  <a:gd name="connsiteX2-53" fmla="*/ 2897324 w 2958730"/>
                  <a:gd name="connsiteY2-54" fmla="*/ 202154 h 956077"/>
                  <a:gd name="connsiteX3-55" fmla="*/ 1479365 w 2958730"/>
                  <a:gd name="connsiteY3-56" fmla="*/ 956077 h 956077"/>
                  <a:gd name="connsiteX4-57" fmla="*/ 61406 w 2958730"/>
                  <a:gd name="connsiteY4-58" fmla="*/ 202154 h 956077"/>
                  <a:gd name="connsiteX5-59" fmla="*/ 0 w 2958730"/>
                  <a:gd name="connsiteY5-60" fmla="*/ 101077 h 956077"/>
                  <a:gd name="connsiteX0-61" fmla="*/ 2958730 w 2958730"/>
                  <a:gd name="connsiteY0-62" fmla="*/ 0 h 855000"/>
                  <a:gd name="connsiteX1-63" fmla="*/ 2897324 w 2958730"/>
                  <a:gd name="connsiteY1-64" fmla="*/ 101077 h 855000"/>
                  <a:gd name="connsiteX2-65" fmla="*/ 1479365 w 2958730"/>
                  <a:gd name="connsiteY2-66" fmla="*/ 855000 h 855000"/>
                  <a:gd name="connsiteX3-67" fmla="*/ 61406 w 2958730"/>
                  <a:gd name="connsiteY3-68" fmla="*/ 101077 h 855000"/>
                  <a:gd name="connsiteX4-69" fmla="*/ 0 w 2958730"/>
                  <a:gd name="connsiteY4-70" fmla="*/ 0 h 855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0">
                    <a:moveTo>
                      <a:pt x="2958730" y="0"/>
                    </a:moveTo>
                    <a:lnTo>
                      <a:pt x="2897324" y="101077"/>
                    </a:lnTo>
                    <a:cubicBezTo>
                      <a:pt x="2590025" y="555940"/>
                      <a:pt x="2069619" y="855000"/>
                      <a:pt x="1479365" y="855000"/>
                    </a:cubicBezTo>
                    <a:cubicBezTo>
                      <a:pt x="889111" y="855000"/>
                      <a:pt x="368706" y="555940"/>
                      <a:pt x="61406" y="101077"/>
                    </a:cubicBezTo>
                    <a:lnTo>
                      <a:pt x="0" y="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useBgFill="1">
            <p:nvSpPr>
              <p:cNvPr id="16" name="任意多边形 15"/>
              <p:cNvSpPr/>
              <p:nvPr/>
            </p:nvSpPr>
            <p:spPr>
              <a:xfrm>
                <a:off x="8115003" y="1458347"/>
                <a:ext cx="2958730" cy="855001"/>
              </a:xfrm>
              <a:custGeom>
                <a:avLst/>
                <a:gdLst>
                  <a:gd name="connsiteX0" fmla="*/ 1479365 w 2958730"/>
                  <a:gd name="connsiteY0" fmla="*/ 0 h 1710000"/>
                  <a:gd name="connsiteX1" fmla="*/ 2897324 w 2958730"/>
                  <a:gd name="connsiteY1" fmla="*/ 753923 h 1710000"/>
                  <a:gd name="connsiteX2" fmla="*/ 2958730 w 2958730"/>
                  <a:gd name="connsiteY2" fmla="*/ 855000 h 1710000"/>
                  <a:gd name="connsiteX3" fmla="*/ 2897324 w 2958730"/>
                  <a:gd name="connsiteY3" fmla="*/ 956077 h 1710000"/>
                  <a:gd name="connsiteX4" fmla="*/ 1479365 w 2958730"/>
                  <a:gd name="connsiteY4" fmla="*/ 1710000 h 1710000"/>
                  <a:gd name="connsiteX5" fmla="*/ 61406 w 2958730"/>
                  <a:gd name="connsiteY5" fmla="*/ 956077 h 1710000"/>
                  <a:gd name="connsiteX6" fmla="*/ 0 w 2958730"/>
                  <a:gd name="connsiteY6" fmla="*/ 855000 h 1710000"/>
                  <a:gd name="connsiteX7" fmla="*/ 61406 w 2958730"/>
                  <a:gd name="connsiteY7" fmla="*/ 753923 h 1710000"/>
                  <a:gd name="connsiteX8" fmla="*/ 1479365 w 2958730"/>
                  <a:gd name="connsiteY8" fmla="*/ 0 h 1710000"/>
                  <a:gd name="connsiteX0-1" fmla="*/ 1479365 w 2958730"/>
                  <a:gd name="connsiteY0-2" fmla="*/ 0 h 1710643"/>
                  <a:gd name="connsiteX1-3" fmla="*/ 2897324 w 2958730"/>
                  <a:gd name="connsiteY1-4" fmla="*/ 753923 h 1710643"/>
                  <a:gd name="connsiteX2-5" fmla="*/ 2958730 w 2958730"/>
                  <a:gd name="connsiteY2-6" fmla="*/ 855000 h 1710643"/>
                  <a:gd name="connsiteX3-7" fmla="*/ 2897324 w 2958730"/>
                  <a:gd name="connsiteY3-8" fmla="*/ 956077 h 1710643"/>
                  <a:gd name="connsiteX4-9" fmla="*/ 1479365 w 2958730"/>
                  <a:gd name="connsiteY4-10" fmla="*/ 1710000 h 1710643"/>
                  <a:gd name="connsiteX5-11" fmla="*/ 0 w 2958730"/>
                  <a:gd name="connsiteY5-12" fmla="*/ 855000 h 1710643"/>
                  <a:gd name="connsiteX6-13" fmla="*/ 61406 w 2958730"/>
                  <a:gd name="connsiteY6-14" fmla="*/ 753923 h 1710643"/>
                  <a:gd name="connsiteX7-15" fmla="*/ 1479365 w 2958730"/>
                  <a:gd name="connsiteY7-16" fmla="*/ 0 h 1710643"/>
                  <a:gd name="connsiteX0-17" fmla="*/ 1479365 w 2958730"/>
                  <a:gd name="connsiteY0-18" fmla="*/ 0 h 1710000"/>
                  <a:gd name="connsiteX1-19" fmla="*/ 2897324 w 2958730"/>
                  <a:gd name="connsiteY1-20" fmla="*/ 753923 h 1710000"/>
                  <a:gd name="connsiteX2-21" fmla="*/ 2958730 w 2958730"/>
                  <a:gd name="connsiteY2-22" fmla="*/ 855000 h 1710000"/>
                  <a:gd name="connsiteX3-23" fmla="*/ 1479365 w 2958730"/>
                  <a:gd name="connsiteY3-24" fmla="*/ 1710000 h 1710000"/>
                  <a:gd name="connsiteX4-25" fmla="*/ 0 w 2958730"/>
                  <a:gd name="connsiteY4-26" fmla="*/ 855000 h 1710000"/>
                  <a:gd name="connsiteX5-27" fmla="*/ 61406 w 2958730"/>
                  <a:gd name="connsiteY5-28" fmla="*/ 753923 h 1710000"/>
                  <a:gd name="connsiteX6-29" fmla="*/ 1479365 w 2958730"/>
                  <a:gd name="connsiteY6-30" fmla="*/ 0 h 1710000"/>
                  <a:gd name="connsiteX0-31" fmla="*/ 1479365 w 2958730"/>
                  <a:gd name="connsiteY0-32" fmla="*/ 1710000 h 1843535"/>
                  <a:gd name="connsiteX1-33" fmla="*/ 0 w 2958730"/>
                  <a:gd name="connsiteY1-34" fmla="*/ 855000 h 1843535"/>
                  <a:gd name="connsiteX2-35" fmla="*/ 61406 w 2958730"/>
                  <a:gd name="connsiteY2-36" fmla="*/ 753923 h 1843535"/>
                  <a:gd name="connsiteX3-37" fmla="*/ 1479365 w 2958730"/>
                  <a:gd name="connsiteY3-38" fmla="*/ 0 h 1843535"/>
                  <a:gd name="connsiteX4-39" fmla="*/ 2897324 w 2958730"/>
                  <a:gd name="connsiteY4-40" fmla="*/ 753923 h 1843535"/>
                  <a:gd name="connsiteX5-41" fmla="*/ 2958730 w 2958730"/>
                  <a:gd name="connsiteY5-42" fmla="*/ 855000 h 1843535"/>
                  <a:gd name="connsiteX6-43" fmla="*/ 1612900 w 2958730"/>
                  <a:gd name="connsiteY6-44" fmla="*/ 1843535 h 1843535"/>
                  <a:gd name="connsiteX0-45" fmla="*/ 1479365 w 2958730"/>
                  <a:gd name="connsiteY0-46" fmla="*/ 1710000 h 1710000"/>
                  <a:gd name="connsiteX1-47" fmla="*/ 0 w 2958730"/>
                  <a:gd name="connsiteY1-48" fmla="*/ 855000 h 1710000"/>
                  <a:gd name="connsiteX2-49" fmla="*/ 61406 w 2958730"/>
                  <a:gd name="connsiteY2-50" fmla="*/ 753923 h 1710000"/>
                  <a:gd name="connsiteX3-51" fmla="*/ 1479365 w 2958730"/>
                  <a:gd name="connsiteY3-52" fmla="*/ 0 h 1710000"/>
                  <a:gd name="connsiteX4-53" fmla="*/ 2897324 w 2958730"/>
                  <a:gd name="connsiteY4-54" fmla="*/ 753923 h 1710000"/>
                  <a:gd name="connsiteX5-55" fmla="*/ 2958730 w 2958730"/>
                  <a:gd name="connsiteY5-56" fmla="*/ 855000 h 1710000"/>
                  <a:gd name="connsiteX0-57" fmla="*/ 0 w 2958730"/>
                  <a:gd name="connsiteY0-58" fmla="*/ 855000 h 855001"/>
                  <a:gd name="connsiteX1-59" fmla="*/ 61406 w 2958730"/>
                  <a:gd name="connsiteY1-60" fmla="*/ 753923 h 855001"/>
                  <a:gd name="connsiteX2-61" fmla="*/ 1479365 w 2958730"/>
                  <a:gd name="connsiteY2-62" fmla="*/ 0 h 855001"/>
                  <a:gd name="connsiteX3-63" fmla="*/ 2897324 w 2958730"/>
                  <a:gd name="connsiteY3-64" fmla="*/ 753923 h 855001"/>
                  <a:gd name="connsiteX4-65" fmla="*/ 2958730 w 2958730"/>
                  <a:gd name="connsiteY4-66" fmla="*/ 855000 h 855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8730" h="855001">
                    <a:moveTo>
                      <a:pt x="0" y="855000"/>
                    </a:moveTo>
                    <a:lnTo>
                      <a:pt x="61406" y="753923"/>
                    </a:lnTo>
                    <a:cubicBezTo>
                      <a:pt x="368706" y="299060"/>
                      <a:pt x="889111" y="0"/>
                      <a:pt x="1479365" y="0"/>
                    </a:cubicBezTo>
                    <a:cubicBezTo>
                      <a:pt x="2069619" y="0"/>
                      <a:pt x="2590025" y="299060"/>
                      <a:pt x="2897324" y="753923"/>
                    </a:cubicBezTo>
                    <a:lnTo>
                      <a:pt x="2958730" y="855000"/>
                    </a:lnTo>
                  </a:path>
                </a:pathLst>
              </a:custGeom>
              <a:grpFill/>
              <a:ln w="9525" cap="rnd">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sp>
        <p:nvSpPr>
          <p:cNvPr id="21" name="文本框 25"/>
          <p:cNvSpPr txBox="1">
            <a:spLocks noChangeArrowheads="1"/>
          </p:cNvSpPr>
          <p:nvPr/>
        </p:nvSpPr>
        <p:spPr bwMode="auto">
          <a:xfrm>
            <a:off x="4037410" y="1414463"/>
            <a:ext cx="107513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首页</a:t>
            </a:r>
            <a:endParaRPr lang="zh-CN" altLang="en-US" sz="1100" b="1" dirty="0">
              <a:solidFill>
                <a:srgbClr val="78797B"/>
              </a:solidFill>
            </a:endParaRPr>
          </a:p>
        </p:txBody>
      </p:sp>
      <p:sp>
        <p:nvSpPr>
          <p:cNvPr id="22" name="文本框 26"/>
          <p:cNvSpPr txBox="1">
            <a:spLocks noChangeArrowheads="1"/>
          </p:cNvSpPr>
          <p:nvPr/>
        </p:nvSpPr>
        <p:spPr bwMode="auto">
          <a:xfrm>
            <a:off x="4037410" y="3713560"/>
            <a:ext cx="107513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购物车</a:t>
            </a:r>
            <a:endParaRPr lang="zh-CN" altLang="en-US" sz="1100" b="1" dirty="0">
              <a:solidFill>
                <a:srgbClr val="78797B"/>
              </a:solidFill>
            </a:endParaRPr>
          </a:p>
        </p:txBody>
      </p:sp>
      <p:sp>
        <p:nvSpPr>
          <p:cNvPr id="23" name="文本框 27"/>
          <p:cNvSpPr txBox="1">
            <a:spLocks noChangeArrowheads="1"/>
          </p:cNvSpPr>
          <p:nvPr/>
        </p:nvSpPr>
        <p:spPr bwMode="auto">
          <a:xfrm>
            <a:off x="5067300" y="2911079"/>
            <a:ext cx="107394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品味</a:t>
            </a:r>
            <a:endParaRPr lang="zh-CN" altLang="en-US" sz="1100" b="1" dirty="0">
              <a:solidFill>
                <a:srgbClr val="78797B"/>
              </a:solidFill>
            </a:endParaRPr>
          </a:p>
        </p:txBody>
      </p:sp>
      <p:sp>
        <p:nvSpPr>
          <p:cNvPr id="24" name="文本框 28"/>
          <p:cNvSpPr txBox="1">
            <a:spLocks noChangeArrowheads="1"/>
          </p:cNvSpPr>
          <p:nvPr/>
        </p:nvSpPr>
        <p:spPr bwMode="auto">
          <a:xfrm>
            <a:off x="5067300" y="2250282"/>
            <a:ext cx="107394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分类</a:t>
            </a:r>
            <a:endParaRPr lang="zh-CN" altLang="en-US" sz="1100" b="1" dirty="0">
              <a:solidFill>
                <a:srgbClr val="78797B"/>
              </a:solidFill>
            </a:endParaRPr>
          </a:p>
        </p:txBody>
      </p:sp>
      <p:sp>
        <p:nvSpPr>
          <p:cNvPr id="25" name="文本框 29"/>
          <p:cNvSpPr txBox="1">
            <a:spLocks noChangeArrowheads="1"/>
          </p:cNvSpPr>
          <p:nvPr/>
        </p:nvSpPr>
        <p:spPr bwMode="auto">
          <a:xfrm>
            <a:off x="2949179" y="2911079"/>
            <a:ext cx="107394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个人</a:t>
            </a:r>
            <a:endParaRPr lang="zh-CN" altLang="en-US" sz="1100" b="1" dirty="0">
              <a:solidFill>
                <a:srgbClr val="78797B"/>
              </a:solidFill>
            </a:endParaRPr>
          </a:p>
        </p:txBody>
      </p:sp>
      <p:sp>
        <p:nvSpPr>
          <p:cNvPr id="26" name="文本框 30"/>
          <p:cNvSpPr txBox="1">
            <a:spLocks noChangeArrowheads="1"/>
          </p:cNvSpPr>
          <p:nvPr/>
        </p:nvSpPr>
        <p:spPr bwMode="auto">
          <a:xfrm>
            <a:off x="2949179" y="2250282"/>
            <a:ext cx="1073944"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algn="ctr"/>
            <a:r>
              <a:rPr lang="zh-CN" altLang="en-US" sz="1100" b="1" dirty="0" smtClean="0">
                <a:solidFill>
                  <a:srgbClr val="78797B"/>
                </a:solidFill>
              </a:rPr>
              <a:t>注册</a:t>
            </a:r>
            <a:r>
              <a:rPr lang="en-US" altLang="zh-CN" sz="1100" b="1" dirty="0" smtClean="0">
                <a:solidFill>
                  <a:srgbClr val="78797B"/>
                </a:solidFill>
              </a:rPr>
              <a:t>/</a:t>
            </a:r>
            <a:r>
              <a:rPr lang="zh-CN" altLang="en-US" sz="1100" b="1" dirty="0" smtClean="0">
                <a:solidFill>
                  <a:srgbClr val="78797B"/>
                </a:solidFill>
              </a:rPr>
              <a:t>登录</a:t>
            </a:r>
            <a:endParaRPr lang="zh-CN" altLang="en-US" sz="1100" b="1" dirty="0">
              <a:solidFill>
                <a:srgbClr val="78797B"/>
              </a:solidFill>
            </a:endParaRPr>
          </a:p>
        </p:txBody>
      </p:sp>
      <p:grpSp>
        <p:nvGrpSpPr>
          <p:cNvPr id="53" name="组合 87"/>
          <p:cNvGrpSpPr/>
          <p:nvPr/>
        </p:nvGrpSpPr>
        <p:grpSpPr bwMode="auto">
          <a:xfrm>
            <a:off x="3869531" y="2533114"/>
            <a:ext cx="1404938" cy="383413"/>
            <a:chOff x="5159490" y="1048079"/>
            <a:chExt cx="1873021" cy="511217"/>
          </a:xfrm>
        </p:grpSpPr>
        <p:cxnSp>
          <p:nvCxnSpPr>
            <p:cNvPr id="54" name="直接连接符 53"/>
            <p:cNvCxnSpPr/>
            <p:nvPr/>
          </p:nvCxnSpPr>
          <p:spPr>
            <a:xfrm>
              <a:off x="5159490" y="155929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159490" y="107771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56" name="文本框 86"/>
            <p:cNvSpPr txBox="1"/>
            <p:nvPr/>
          </p:nvSpPr>
          <p:spPr>
            <a:xfrm>
              <a:off x="5255999" y="1048079"/>
              <a:ext cx="1611856" cy="491067"/>
            </a:xfrm>
            <a:prstGeom prst="rect">
              <a:avLst/>
            </a:prstGeom>
            <a:noFill/>
          </p:spPr>
          <p:txBody>
            <a:bodyPr wrap="square">
              <a:spAutoFit/>
            </a:bodyPr>
            <a:lstStyle/>
            <a:p>
              <a:pPr algn="dist">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米家有品</a:t>
              </a:r>
              <a:endParaRPr lang="zh-CN" altLang="en-US" b="1" dirty="0" smtClean="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57" name="文本框 19"/>
          <p:cNvSpPr txBox="1"/>
          <p:nvPr/>
        </p:nvSpPr>
        <p:spPr>
          <a:xfrm>
            <a:off x="5282250" y="565155"/>
            <a:ext cx="1621141" cy="575945"/>
          </a:xfrm>
          <a:prstGeom prst="rect">
            <a:avLst/>
          </a:prstGeom>
          <a:noFill/>
        </p:spPr>
        <p:txBody>
          <a:bodyPr wrap="square" lIns="68580" tIns="34290" rIns="68580" bIns="34290">
            <a:spAutoFit/>
          </a:bodyPr>
          <a:lstStyle/>
          <a:p>
            <a:pPr>
              <a:lnSpc>
                <a:spcPct val="150000"/>
              </a:lnSpc>
              <a:defRPr/>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商品展示轮播图</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商品限时购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商品展示</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文本框 66"/>
          <p:cNvSpPr txBox="1"/>
          <p:nvPr/>
        </p:nvSpPr>
        <p:spPr>
          <a:xfrm>
            <a:off x="6358255" y="1524635"/>
            <a:ext cx="2028825" cy="1083945"/>
          </a:xfrm>
          <a:prstGeom prst="rect">
            <a:avLst/>
          </a:prstGeom>
          <a:noFill/>
        </p:spPr>
        <p:txBody>
          <a:bodyPr wrap="square" lIns="68580" tIns="34290" rIns="68580" bIns="34290">
            <a:spAutoFit/>
          </a:bodyPr>
          <a:lstStyle/>
          <a:p>
            <a:pPr>
              <a:lnSpc>
                <a:spcPct val="150000"/>
              </a:lnSpc>
              <a:defRPr/>
            </a:pPr>
            <a:r>
              <a:rPr lang="zh-CN"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rPr>
              <a:t>首次加载左侧列表，</a:t>
            </a:r>
            <a:r>
              <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rPr>
              <a:t>banner</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图</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商品分类切换</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点击分类进入手机详情</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文本框 67"/>
          <p:cNvSpPr txBox="1"/>
          <p:nvPr/>
        </p:nvSpPr>
        <p:spPr>
          <a:xfrm>
            <a:off x="6430022" y="3215326"/>
            <a:ext cx="1432707" cy="829945"/>
          </a:xfrm>
          <a:prstGeom prst="rect">
            <a:avLst/>
          </a:prstGeom>
          <a:noFill/>
        </p:spPr>
        <p:txBody>
          <a:bodyPr wrap="square" lIns="68580" tIns="34290" rIns="68580" bIns="34290">
            <a:spAutoFit/>
          </a:bodyPr>
          <a:lstStyle/>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首次加载显示</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条</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每次请求获取</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条</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点击列表进入详情</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文本框 69"/>
          <p:cNvSpPr txBox="1"/>
          <p:nvPr/>
        </p:nvSpPr>
        <p:spPr>
          <a:xfrm>
            <a:off x="1915530" y="2686525"/>
            <a:ext cx="1324446" cy="1337945"/>
          </a:xfrm>
          <a:prstGeom prst="rect">
            <a:avLst/>
          </a:prstGeom>
          <a:noFill/>
        </p:spPr>
        <p:txBody>
          <a:bodyPr wrap="square" lIns="68580" tIns="34290" rIns="68580" bIns="34290">
            <a:spAutoFit/>
          </a:bodyPr>
          <a:lstStyle/>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用户名</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我的订单</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我的收藏</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退出登录</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设置个人信息</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文本框 70"/>
          <p:cNvSpPr txBox="1"/>
          <p:nvPr/>
        </p:nvSpPr>
        <p:spPr>
          <a:xfrm>
            <a:off x="2772042" y="4270045"/>
            <a:ext cx="1556876" cy="1083945"/>
          </a:xfrm>
          <a:prstGeom prst="rect">
            <a:avLst/>
          </a:prstGeom>
          <a:noFill/>
        </p:spPr>
        <p:txBody>
          <a:bodyPr wrap="square" lIns="68580" tIns="34290" rIns="68580" bIns="34290">
            <a:spAutoFit/>
          </a:bodyPr>
          <a:lstStyle/>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未登录状态</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登录状态 增删改</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热门推荐</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文本框 71"/>
          <p:cNvSpPr txBox="1"/>
          <p:nvPr/>
        </p:nvSpPr>
        <p:spPr>
          <a:xfrm>
            <a:off x="1669076" y="1204021"/>
            <a:ext cx="1579518" cy="1083945"/>
          </a:xfrm>
          <a:prstGeom prst="rect">
            <a:avLst/>
          </a:prstGeom>
          <a:noFill/>
        </p:spPr>
        <p:txBody>
          <a:bodyPr wrap="square" lIns="68580" tIns="34290" rIns="68580" bIns="34290">
            <a:spAutoFit/>
          </a:bodyPr>
          <a:lstStyle/>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手机号验证码登录</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用户名密码登录</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两种登录切换</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defRPr/>
            </a:pP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5" name="图片 64" descr="设置.png"/>
          <p:cNvPicPr>
            <a:picLocks noChangeAspect="1"/>
          </p:cNvPicPr>
          <p:nvPr/>
        </p:nvPicPr>
        <p:blipFill>
          <a:blip r:embed="rId1" cstate="print"/>
          <a:stretch>
            <a:fillRect/>
          </a:stretch>
        </p:blipFill>
        <p:spPr>
          <a:xfrm>
            <a:off x="2987824" y="1707654"/>
            <a:ext cx="396000" cy="396000"/>
          </a:xfrm>
          <a:prstGeom prst="rect">
            <a:avLst/>
          </a:prstGeom>
        </p:spPr>
      </p:pic>
      <p:pic>
        <p:nvPicPr>
          <p:cNvPr id="66" name="图片 65" descr="首页.png"/>
          <p:cNvPicPr>
            <a:picLocks noChangeAspect="1"/>
          </p:cNvPicPr>
          <p:nvPr/>
        </p:nvPicPr>
        <p:blipFill>
          <a:blip r:embed="rId2" cstate="print"/>
          <a:stretch>
            <a:fillRect/>
          </a:stretch>
        </p:blipFill>
        <p:spPr>
          <a:xfrm>
            <a:off x="4392024" y="915566"/>
            <a:ext cx="396000" cy="396000"/>
          </a:xfrm>
          <a:prstGeom prst="rect">
            <a:avLst/>
          </a:prstGeom>
        </p:spPr>
      </p:pic>
      <p:pic>
        <p:nvPicPr>
          <p:cNvPr id="67" name="图片 66" descr="分类.png"/>
          <p:cNvPicPr>
            <a:picLocks noChangeAspect="1"/>
          </p:cNvPicPr>
          <p:nvPr/>
        </p:nvPicPr>
        <p:blipFill>
          <a:blip r:embed="rId3" cstate="print"/>
          <a:stretch>
            <a:fillRect/>
          </a:stretch>
        </p:blipFill>
        <p:spPr>
          <a:xfrm>
            <a:off x="5796176" y="1815710"/>
            <a:ext cx="360000" cy="360000"/>
          </a:xfrm>
          <a:prstGeom prst="rect">
            <a:avLst/>
          </a:prstGeom>
        </p:spPr>
      </p:pic>
      <p:pic>
        <p:nvPicPr>
          <p:cNvPr id="68" name="图片 67" descr="个人.png"/>
          <p:cNvPicPr>
            <a:picLocks noChangeAspect="1"/>
          </p:cNvPicPr>
          <p:nvPr/>
        </p:nvPicPr>
        <p:blipFill>
          <a:blip r:embed="rId4" cstate="print"/>
          <a:stretch>
            <a:fillRect/>
          </a:stretch>
        </p:blipFill>
        <p:spPr>
          <a:xfrm>
            <a:off x="2987824" y="3291830"/>
            <a:ext cx="396000" cy="396000"/>
          </a:xfrm>
          <a:prstGeom prst="rect">
            <a:avLst/>
          </a:prstGeom>
        </p:spPr>
      </p:pic>
      <p:pic>
        <p:nvPicPr>
          <p:cNvPr id="69" name="图片 68" descr="购物车.png"/>
          <p:cNvPicPr>
            <a:picLocks noChangeAspect="1"/>
          </p:cNvPicPr>
          <p:nvPr/>
        </p:nvPicPr>
        <p:blipFill>
          <a:blip r:embed="rId5" cstate="print"/>
          <a:stretch>
            <a:fillRect/>
          </a:stretch>
        </p:blipFill>
        <p:spPr>
          <a:xfrm>
            <a:off x="4355976" y="4119966"/>
            <a:ext cx="432000" cy="432000"/>
          </a:xfrm>
          <a:prstGeom prst="rect">
            <a:avLst/>
          </a:prstGeom>
        </p:spPr>
      </p:pic>
      <p:pic>
        <p:nvPicPr>
          <p:cNvPr id="70" name="图片 69" descr="品味.png"/>
          <p:cNvPicPr>
            <a:picLocks noChangeAspect="1"/>
          </p:cNvPicPr>
          <p:nvPr/>
        </p:nvPicPr>
        <p:blipFill>
          <a:blip r:embed="rId6" cstate="print"/>
          <a:stretch>
            <a:fillRect/>
          </a:stretch>
        </p:blipFill>
        <p:spPr>
          <a:xfrm>
            <a:off x="5796184" y="3363878"/>
            <a:ext cx="360000" cy="360000"/>
          </a:xfrm>
          <a:prstGeom prst="rect">
            <a:avLst/>
          </a:prstGeom>
        </p:spPr>
      </p:pic>
      <p:pic>
        <p:nvPicPr>
          <p:cNvPr id="2" name="图片 1" descr="logo"/>
          <p:cNvPicPr>
            <a:picLocks noChangeAspect="1"/>
          </p:cNvPicPr>
          <p:nvPr/>
        </p:nvPicPr>
        <p:blipFill>
          <a:blip r:embed="rId7"/>
          <a:stretch>
            <a:fillRect/>
          </a:stretch>
        </p:blipFill>
        <p:spPr>
          <a:xfrm>
            <a:off x="8155305" y="4057015"/>
            <a:ext cx="857885" cy="94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heel(1)">
                                      <p:cBhvr>
                                        <p:cTn id="13" dur="2000"/>
                                        <p:tgtEl>
                                          <p:spTgt spid="6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heel(1)">
                                      <p:cBhvr>
                                        <p:cTn id="19" dur="2000"/>
                                        <p:tgtEl>
                                          <p:spTgt spid="6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par>
                                <p:cTn id="32" presetID="21" presetClass="entr" presetSubtype="1"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heel(1)">
                                      <p:cBhvr>
                                        <p:cTn id="34" dur="2000"/>
                                        <p:tgtEl>
                                          <p:spTgt spid="53"/>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heel(1)">
                                      <p:cBhvr>
                                        <p:cTn id="37" dur="2000"/>
                                        <p:tgtEl>
                                          <p:spTgt spid="4"/>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2000"/>
                                        <p:tgtEl>
                                          <p:spTgt spid="21"/>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heel(1)">
                                      <p:cBhvr>
                                        <p:cTn id="43" dur="2000"/>
                                        <p:tgtEl>
                                          <p:spTgt spid="24"/>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heel(1)">
                                      <p:cBhvr>
                                        <p:cTn id="46" dur="2000"/>
                                        <p:tgtEl>
                                          <p:spTgt spid="23"/>
                                        </p:tgtEl>
                                      </p:cBhvr>
                                    </p:animEffect>
                                  </p:childTnLst>
                                </p:cTn>
                              </p:par>
                              <p:par>
                                <p:cTn id="47" presetID="21" presetClass="entr" presetSubtype="1"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heel(1)">
                                      <p:cBhvr>
                                        <p:cTn id="49" dur="2000"/>
                                        <p:tgtEl>
                                          <p:spTgt spid="6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heel(1)">
                                      <p:cBhvr>
                                        <p:cTn id="52" dur="2000"/>
                                        <p:tgtEl>
                                          <p:spTgt spid="22"/>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heel(1)">
                                      <p:cBhvr>
                                        <p:cTn id="55" dur="2000"/>
                                        <p:tgtEl>
                                          <p:spTgt spid="25"/>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heel(1)">
                                      <p:cBhvr>
                                        <p:cTn id="58" dur="2000"/>
                                        <p:tgtEl>
                                          <p:spTgt spid="26"/>
                                        </p:tgtEl>
                                      </p:cBhvr>
                                    </p:animEffect>
                                  </p:childTnLst>
                                </p:cTn>
                              </p:par>
                              <p:par>
                                <p:cTn id="59" presetID="21" presetClass="entr" presetSubtype="1"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wheel(1)">
                                      <p:cBhvr>
                                        <p:cTn id="61" dur="2000"/>
                                        <p:tgtEl>
                                          <p:spTgt spid="68"/>
                                        </p:tgtEl>
                                      </p:cBhvr>
                                    </p:animEffect>
                                  </p:childTnLst>
                                </p:cTn>
                              </p:par>
                              <p:par>
                                <p:cTn id="62" presetID="21" presetClass="entr" presetSubtype="1"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heel(1)">
                                      <p:cBhvr>
                                        <p:cTn id="64" dur="2000"/>
                                        <p:tgtEl>
                                          <p:spTgt spid="69"/>
                                        </p:tgtEl>
                                      </p:cBhvr>
                                    </p:animEffect>
                                  </p:childTnLst>
                                </p:cTn>
                              </p:par>
                              <p:par>
                                <p:cTn id="65" presetID="21" presetClass="entr" presetSubtype="1"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heel(1)">
                                      <p:cBhvr>
                                        <p:cTn id="67" dur="20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barn(inVertical)">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1000"/>
                                        <p:tgtEl>
                                          <p:spTgt spid="58"/>
                                        </p:tgtEl>
                                      </p:cBhvr>
                                    </p:animEffect>
                                    <p:anim calcmode="lin" valueType="num">
                                      <p:cBhvr>
                                        <p:cTn id="78" dur="1000" fill="hold"/>
                                        <p:tgtEl>
                                          <p:spTgt spid="58"/>
                                        </p:tgtEl>
                                        <p:attrNameLst>
                                          <p:attrName>ppt_x</p:attrName>
                                        </p:attrNameLst>
                                      </p:cBhvr>
                                      <p:tavLst>
                                        <p:tav tm="0">
                                          <p:val>
                                            <p:strVal val="#ppt_x"/>
                                          </p:val>
                                        </p:tav>
                                        <p:tav tm="100000">
                                          <p:val>
                                            <p:strVal val="#ppt_x"/>
                                          </p:val>
                                        </p:tav>
                                      </p:tavLst>
                                    </p:anim>
                                    <p:anim calcmode="lin" valueType="num">
                                      <p:cBhvr>
                                        <p:cTn id="7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1000"/>
                                        <p:tgtEl>
                                          <p:spTgt spid="59"/>
                                        </p:tgtEl>
                                      </p:cBhvr>
                                    </p:animEffect>
                                    <p:anim calcmode="lin" valueType="num">
                                      <p:cBhvr>
                                        <p:cTn id="85" dur="1000" fill="hold"/>
                                        <p:tgtEl>
                                          <p:spTgt spid="59"/>
                                        </p:tgtEl>
                                        <p:attrNameLst>
                                          <p:attrName>ppt_x</p:attrName>
                                        </p:attrNameLst>
                                      </p:cBhvr>
                                      <p:tavLst>
                                        <p:tav tm="0">
                                          <p:val>
                                            <p:strVal val="#ppt_x"/>
                                          </p:val>
                                        </p:tav>
                                        <p:tav tm="100000">
                                          <p:val>
                                            <p:strVal val="#ppt_x"/>
                                          </p:val>
                                        </p:tav>
                                      </p:tavLst>
                                    </p:anim>
                                    <p:anim calcmode="lin" valueType="num">
                                      <p:cBhvr>
                                        <p:cTn id="8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randombar(horizontal)">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down)">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12"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strips(downLeft)">
                                      <p:cBhvr>
                                        <p:cTn id="10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21" grpId="0"/>
      <p:bldP spid="22" grpId="0"/>
      <p:bldP spid="23" grpId="0"/>
      <p:bldP spid="24" grpId="0"/>
      <p:bldP spid="25" grpId="0"/>
      <p:bldP spid="26" grpId="0"/>
      <p:bldP spid="57" grpId="0"/>
      <p:bldP spid="58" grpId="0"/>
      <p:bldP spid="59" grpId="0"/>
      <p:bldP spid="60" grpId="0"/>
      <p:bldP spid="61" grpId="0"/>
      <p:bldP spid="62" grpId="0"/>
    </p:bldLst>
  </p:timing>
</p:sld>
</file>

<file path=ppt/theme/theme1.xml><?xml version="1.0" encoding="utf-8"?>
<a:theme xmlns:a="http://schemas.openxmlformats.org/drawingml/2006/main" name="内容底图">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noFill/>
        <a:noFill/>
        <a:no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1207</Words>
  <Application>WPS 演示</Application>
  <PresentationFormat>全屏显示(16:9)</PresentationFormat>
  <Paragraphs>230</Paragraphs>
  <Slides>17</Slides>
  <Notes>10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17</vt:i4>
      </vt:variant>
    </vt:vector>
  </HeadingPairs>
  <TitlesOfParts>
    <vt:vector size="35" baseType="lpstr">
      <vt:lpstr>Arial</vt:lpstr>
      <vt:lpstr>宋体</vt:lpstr>
      <vt:lpstr>Wingdings</vt:lpstr>
      <vt:lpstr>汉仪综艺体简</vt:lpstr>
      <vt:lpstr>微软雅黑</vt:lpstr>
      <vt:lpstr>方正大黑简体</vt:lpstr>
      <vt:lpstr>Calibri</vt:lpstr>
      <vt:lpstr>Segoe UI</vt:lpstr>
      <vt:lpstr>Impact</vt:lpstr>
      <vt:lpstr>Gungsuh</vt:lpstr>
      <vt:lpstr>Kozuka Gothic Pro B</vt:lpstr>
      <vt:lpstr>Copperplate Gothic Bold</vt:lpstr>
      <vt:lpstr>Arial Unicode MS</vt:lpstr>
      <vt:lpstr>MS Mincho</vt:lpstr>
      <vt:lpstr>Segoe Print</vt:lpstr>
      <vt:lpstr>黑体</vt:lpstr>
      <vt:lpstr>内容底图</vt:lpstr>
      <vt:lpstr>自定义设计方案</vt:lpstr>
      <vt:lpstr>“米家有品”毕业项目答辩</vt:lpstr>
      <vt:lpstr>PowerPoint 演示文稿</vt:lpstr>
      <vt:lpstr>需求分析 </vt:lpstr>
      <vt:lpstr>功能分类 </vt:lpstr>
      <vt:lpstr>流程分析</vt:lpstr>
      <vt:lpstr>PowerPoint 演示文稿</vt:lpstr>
      <vt:lpstr>PowerPoint 演示文稿</vt:lpstr>
      <vt:lpstr>项目技术栈</vt:lpstr>
      <vt:lpstr>预期功能</vt:lpstr>
      <vt:lpstr>PowerPoint 演示文稿</vt:lpstr>
      <vt:lpstr>项目进度</vt:lpstr>
      <vt:lpstr>项目效果</vt:lpstr>
      <vt:lpstr>技术难点</vt:lpstr>
      <vt:lpstr>PowerPoint 演示文稿</vt:lpstr>
      <vt:lpstr>项目心得</vt:lpstr>
      <vt:lpstr>项目总结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1</dc:creator>
  <cp:lastModifiedBy>yangbo</cp:lastModifiedBy>
  <cp:revision>689</cp:revision>
  <dcterms:created xsi:type="dcterms:W3CDTF">2016-07-04T07:31:00Z</dcterms:created>
  <dcterms:modified xsi:type="dcterms:W3CDTF">2018-02-04T04:04:09Z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